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sldIdLst>
    <p:sldId id="256" r:id="rId2"/>
    <p:sldId id="259" r:id="rId3"/>
    <p:sldId id="601" r:id="rId4"/>
    <p:sldId id="324" r:id="rId5"/>
    <p:sldId id="602" r:id="rId6"/>
    <p:sldId id="322" r:id="rId7"/>
    <p:sldId id="603" r:id="rId8"/>
    <p:sldId id="323" r:id="rId9"/>
    <p:sldId id="604" r:id="rId10"/>
    <p:sldId id="321" r:id="rId11"/>
    <p:sldId id="605" r:id="rId12"/>
    <p:sldId id="319" r:id="rId13"/>
    <p:sldId id="606" r:id="rId14"/>
    <p:sldId id="378" r:id="rId15"/>
    <p:sldId id="341" r:id="rId16"/>
    <p:sldId id="591" r:id="rId17"/>
    <p:sldId id="594" r:id="rId18"/>
    <p:sldId id="595" r:id="rId19"/>
    <p:sldId id="599" r:id="rId20"/>
    <p:sldId id="596" r:id="rId21"/>
    <p:sldId id="598" r:id="rId22"/>
    <p:sldId id="504" r:id="rId23"/>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p:cViewPr varScale="1">
        <p:scale>
          <a:sx n="119" d="100"/>
          <a:sy n="119" d="100"/>
        </p:scale>
        <p:origin x="-5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B6C7EFB2-1F69-43C5-A8A1-7DFFB21AB76B}" type="datetimeFigureOut">
              <a:rPr lang="en-GB" smtClean="0"/>
              <a:t>04/01/2021</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7B14FAE-81BA-46B8-98FF-A5D61EFF8948}" type="slidenum">
              <a:rPr lang="en-GB" smtClean="0"/>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C7EFB2-1F69-43C5-A8A1-7DFFB21AB76B}"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14FAE-81BA-46B8-98FF-A5D61EFF894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C7EFB2-1F69-43C5-A8A1-7DFFB21AB76B}"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14FAE-81BA-46B8-98FF-A5D61EFF894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C7EFB2-1F69-43C5-A8A1-7DFFB21AB76B}"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B14FAE-81BA-46B8-98FF-A5D61EFF894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B6C7EFB2-1F69-43C5-A8A1-7DFFB21AB76B}" type="datetimeFigureOut">
              <a:rPr lang="en-GB" smtClean="0"/>
              <a:t>04/01/2021</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7B14FAE-81BA-46B8-98FF-A5D61EFF8948}" type="slidenum">
              <a:rPr lang="en-GB" smtClean="0"/>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C7EFB2-1F69-43C5-A8A1-7DFFB21AB76B}"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41080" y="6514568"/>
            <a:ext cx="464288" cy="274320"/>
          </a:xfrm>
        </p:spPr>
        <p:txBody>
          <a:bodyPr/>
          <a:lstStyle/>
          <a:p>
            <a:fld id="{87B14FAE-81BA-46B8-98FF-A5D61EFF8948}" type="slidenum">
              <a:rPr lang="en-GB" smtClean="0"/>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C7EFB2-1F69-43C5-A8A1-7DFFB21AB76B}"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641080" y="6514568"/>
            <a:ext cx="464288" cy="274320"/>
          </a:xfrm>
        </p:spPr>
        <p:txBody>
          <a:bodyPr/>
          <a:lstStyle/>
          <a:p>
            <a:fld id="{87B14FAE-81BA-46B8-98FF-A5D61EFF894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C7EFB2-1F69-43C5-A8A1-7DFFB21AB76B}"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B14FAE-81BA-46B8-98FF-A5D61EFF8948}" type="slidenum">
              <a:rPr lang="en-GB" smtClean="0"/>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7EFB2-1F69-43C5-A8A1-7DFFB21AB76B}"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B14FAE-81BA-46B8-98FF-A5D61EFF894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B6C7EFB2-1F69-43C5-A8A1-7DFFB21AB76B}" type="datetimeFigureOut">
              <a:rPr lang="en-GB" smtClean="0"/>
              <a:t>04/01/2021</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7B14FAE-81BA-46B8-98FF-A5D61EFF8948}" type="slidenum">
              <a:rPr lang="en-GB" smtClean="0"/>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B6C7EFB2-1F69-43C5-A8A1-7DFFB21AB76B}" type="datetimeFigureOut">
              <a:rPr lang="en-GB" smtClean="0"/>
              <a:t>04/01/2021</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7B14FAE-81BA-46B8-98FF-A5D61EFF8948}" type="slidenum">
              <a:rPr lang="en-GB" smtClean="0"/>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6C7EFB2-1F69-43C5-A8A1-7DFFB21AB76B}" type="datetimeFigureOut">
              <a:rPr lang="en-GB" smtClean="0"/>
              <a:t>04/01/2021</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7B14FAE-81BA-46B8-98FF-A5D61EFF8948}" type="slidenum">
              <a:rPr lang="en-GB" smtClean="0"/>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pPr algn="ctr"/>
            <a:r>
              <a:rPr lang="en-GB" dirty="0"/>
              <a:t>HCC Enprints Competition</a:t>
            </a:r>
            <a:br>
              <a:rPr lang="en-GB" dirty="0"/>
            </a:br>
            <a:r>
              <a:rPr lang="en-GB" dirty="0"/>
              <a:t>Manipulated Entries</a:t>
            </a:r>
          </a:p>
        </p:txBody>
      </p:sp>
      <p:sp>
        <p:nvSpPr>
          <p:cNvPr id="3" name="Subtitle 2"/>
          <p:cNvSpPr>
            <a:spLocks noGrp="1"/>
          </p:cNvSpPr>
          <p:nvPr>
            <p:ph type="subTitle" idx="1"/>
          </p:nvPr>
        </p:nvSpPr>
        <p:spPr>
          <a:xfrm>
            <a:off x="179512" y="2819400"/>
            <a:ext cx="8514322" cy="1752600"/>
          </a:xfrm>
        </p:spPr>
        <p:txBody>
          <a:bodyPr>
            <a:normAutofit/>
          </a:bodyPr>
          <a:lstStyle/>
          <a:p>
            <a:pPr algn="ctr"/>
            <a:r>
              <a:rPr lang="en-GB" sz="6600" dirty="0"/>
              <a:t>December 2020</a:t>
            </a:r>
          </a:p>
        </p:txBody>
      </p:sp>
      <p:sp>
        <p:nvSpPr>
          <p:cNvPr id="15" name="Subtitle 2"/>
          <p:cNvSpPr txBox="1">
            <a:spLocks/>
          </p:cNvSpPr>
          <p:nvPr/>
        </p:nvSpPr>
        <p:spPr>
          <a:xfrm>
            <a:off x="179512" y="4556720"/>
            <a:ext cx="8514322" cy="1752600"/>
          </a:xfrm>
          <a:prstGeom prst="rect">
            <a:avLst/>
          </a:prstGeom>
        </p:spPr>
        <p:txBody>
          <a:bodyPr lIns="45720" rIns="246888">
            <a:normAutofit/>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Judged By</a:t>
            </a:r>
          </a:p>
          <a:p>
            <a:pPr lvl="1"/>
            <a:r>
              <a:rPr lang="en-GB" sz="4800" dirty="0"/>
              <a:t>Phil Kilburn</a:t>
            </a:r>
          </a:p>
          <a:p>
            <a:pPr algn="ctr"/>
            <a:endParaRPr lang="en-GB" sz="4000" dirty="0"/>
          </a:p>
        </p:txBody>
      </p:sp>
    </p:spTree>
    <p:extLst>
      <p:ext uri="{BB962C8B-B14F-4D97-AF65-F5344CB8AC3E}">
        <p14:creationId xmlns:p14="http://schemas.microsoft.com/office/powerpoint/2010/main" val="107421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4BAE81C-AEEF-41D5-BEDC-981EFC9237D6}"/>
              </a:ext>
            </a:extLst>
          </p:cNvPr>
          <p:cNvSpPr txBox="1">
            <a:spLocks/>
          </p:cNvSpPr>
          <p:nvPr/>
        </p:nvSpPr>
        <p:spPr>
          <a:xfrm>
            <a:off x="1331640" y="5589240"/>
            <a:ext cx="6786130" cy="744488"/>
          </a:xfrm>
          <a:prstGeom prst="rect">
            <a:avLst/>
          </a:prstGeom>
        </p:spPr>
        <p:txBody>
          <a:bodyPr lIns="45720" rIns="246888">
            <a:normAutofit fontScale="92500" lnSpcReduction="10000"/>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Man 5</a:t>
            </a:r>
          </a:p>
        </p:txBody>
      </p:sp>
      <p:pic>
        <p:nvPicPr>
          <p:cNvPr id="4" name="Picture 3" descr="A picture containing red, vegetable, colorful, decorated&#10;&#10;Description automatically generated">
            <a:extLst>
              <a:ext uri="{FF2B5EF4-FFF2-40B4-BE49-F238E27FC236}">
                <a16:creationId xmlns:a16="http://schemas.microsoft.com/office/drawing/2014/main" xmlns="" id="{3D1AFCF5-FB2C-49BB-B644-BAC7B5058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612" y="607910"/>
            <a:ext cx="7498776" cy="4981330"/>
          </a:xfrm>
          <a:prstGeom prst="rect">
            <a:avLst/>
          </a:prstGeom>
        </p:spPr>
      </p:pic>
      <p:pic>
        <p:nvPicPr>
          <p:cNvPr id="5" name="Picture 4" descr="A picture containing red, vegetable, colorful, decorated&#10;&#10;Description automatically generated">
            <a:extLst>
              <a:ext uri="{FF2B5EF4-FFF2-40B4-BE49-F238E27FC236}">
                <a16:creationId xmlns:a16="http://schemas.microsoft.com/office/drawing/2014/main" xmlns="" id="{0FA21071-CA82-4C0A-A5C5-36A5FC058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54" y="607910"/>
            <a:ext cx="7498776" cy="4981330"/>
          </a:xfrm>
          <a:prstGeom prst="rect">
            <a:avLst/>
          </a:prstGeom>
        </p:spPr>
      </p:pic>
    </p:spTree>
    <p:extLst>
      <p:ext uri="{BB962C8B-B14F-4D97-AF65-F5344CB8AC3E}">
        <p14:creationId xmlns:p14="http://schemas.microsoft.com/office/powerpoint/2010/main" val="38353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540AAC1-AF54-457A-8EA6-1F31ADCCFF43}"/>
              </a:ext>
            </a:extLst>
          </p:cNvPr>
          <p:cNvSpPr txBox="1"/>
          <p:nvPr/>
        </p:nvSpPr>
        <p:spPr>
          <a:xfrm>
            <a:off x="971600" y="1844824"/>
            <a:ext cx="7128792" cy="1477328"/>
          </a:xfrm>
          <a:prstGeom prst="rect">
            <a:avLst/>
          </a:prstGeom>
          <a:noFill/>
        </p:spPr>
        <p:txBody>
          <a:bodyPr wrap="square" rtlCol="0">
            <a:spAutoFit/>
          </a:bodyPr>
          <a:lstStyle/>
          <a:p>
            <a:r>
              <a:rPr lang="en-GB" dirty="0"/>
              <a:t>A different angle on  a outdoor street photography I think it had been over exposed or colours have been manipulated  and felt it hurt my eyes after a short time with 99% of the image been that bright </a:t>
            </a:r>
            <a:r>
              <a:rPr lang="en-GB" dirty="0" err="1"/>
              <a:t>red.But</a:t>
            </a:r>
            <a:r>
              <a:rPr lang="en-GB" dirty="0"/>
              <a:t> having said that , nice to see photographer trying something different. Well done.</a:t>
            </a:r>
          </a:p>
        </p:txBody>
      </p:sp>
    </p:spTree>
    <p:extLst>
      <p:ext uri="{BB962C8B-B14F-4D97-AF65-F5344CB8AC3E}">
        <p14:creationId xmlns:p14="http://schemas.microsoft.com/office/powerpoint/2010/main" val="154553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84B0B0A-EDF6-4330-83F4-60DCDEF53BC7}"/>
              </a:ext>
            </a:extLst>
          </p:cNvPr>
          <p:cNvSpPr txBox="1">
            <a:spLocks/>
          </p:cNvSpPr>
          <p:nvPr/>
        </p:nvSpPr>
        <p:spPr>
          <a:xfrm>
            <a:off x="1259632" y="5877272"/>
            <a:ext cx="6786130" cy="744488"/>
          </a:xfrm>
          <a:prstGeom prst="rect">
            <a:avLst/>
          </a:prstGeom>
        </p:spPr>
        <p:txBody>
          <a:bodyPr lIns="45720" rIns="246888">
            <a:normAutofit fontScale="92500" lnSpcReduction="10000"/>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Man 6</a:t>
            </a:r>
          </a:p>
          <a:p>
            <a:pPr algn="ctr"/>
            <a:endParaRPr lang="en-GB" sz="4000" dirty="0"/>
          </a:p>
        </p:txBody>
      </p:sp>
      <p:pic>
        <p:nvPicPr>
          <p:cNvPr id="4" name="Picture 3" descr="A picture containing tree, outdoor, sky, water&#10;&#10;Description automatically generated">
            <a:extLst>
              <a:ext uri="{FF2B5EF4-FFF2-40B4-BE49-F238E27FC236}">
                <a16:creationId xmlns:a16="http://schemas.microsoft.com/office/drawing/2014/main" xmlns="" id="{EAB64E57-AED1-415D-B498-BF9850E5B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692696"/>
            <a:ext cx="6192688" cy="5047041"/>
          </a:xfrm>
          <a:prstGeom prst="rect">
            <a:avLst/>
          </a:prstGeom>
        </p:spPr>
      </p:pic>
    </p:spTree>
    <p:extLst>
      <p:ext uri="{BB962C8B-B14F-4D97-AF65-F5344CB8AC3E}">
        <p14:creationId xmlns:p14="http://schemas.microsoft.com/office/powerpoint/2010/main" val="227456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03CCFE0-7DC1-4AC4-BC09-9BEAD6C08A7B}"/>
              </a:ext>
            </a:extLst>
          </p:cNvPr>
          <p:cNvSpPr txBox="1"/>
          <p:nvPr/>
        </p:nvSpPr>
        <p:spPr>
          <a:xfrm>
            <a:off x="683568" y="2960948"/>
            <a:ext cx="7776864" cy="1200329"/>
          </a:xfrm>
          <a:prstGeom prst="rect">
            <a:avLst/>
          </a:prstGeom>
          <a:noFill/>
        </p:spPr>
        <p:txBody>
          <a:bodyPr wrap="square" rtlCol="0">
            <a:spAutoFit/>
          </a:bodyPr>
          <a:lstStyle/>
          <a:p>
            <a:r>
              <a:rPr lang="en-GB" dirty="0"/>
              <a:t>A very nice landscape with every thing in , sharpness from front to back, exposure has been controlled well.</a:t>
            </a:r>
          </a:p>
          <a:p>
            <a:r>
              <a:rPr lang="en-GB" dirty="0"/>
              <a:t> light ,shadow ,reflections and  a good use of filling the blue but bland sky with the tree line a very pleasing photograph. Well done</a:t>
            </a:r>
          </a:p>
        </p:txBody>
      </p:sp>
    </p:spTree>
    <p:extLst>
      <p:ext uri="{BB962C8B-B14F-4D97-AF65-F5344CB8AC3E}">
        <p14:creationId xmlns:p14="http://schemas.microsoft.com/office/powerpoint/2010/main" val="374222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84908" y="2132856"/>
            <a:ext cx="8551587" cy="2880320"/>
          </a:xfrm>
          <a:prstGeom prst="rect">
            <a:avLst/>
          </a:prstGeom>
        </p:spPr>
        <p:txBody>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n-GB" sz="8800" dirty="0"/>
              <a:t>Manipulated Results</a:t>
            </a:r>
          </a:p>
        </p:txBody>
      </p:sp>
      <p:sp>
        <p:nvSpPr>
          <p:cNvPr id="4" name="Title 1"/>
          <p:cNvSpPr txBox="1">
            <a:spLocks/>
          </p:cNvSpPr>
          <p:nvPr/>
        </p:nvSpPr>
        <p:spPr>
          <a:xfrm>
            <a:off x="639483" y="5877272"/>
            <a:ext cx="8229600" cy="1143000"/>
          </a:xfrm>
          <a:prstGeom prst="rect">
            <a:avLst/>
          </a:prstGeom>
        </p:spPr>
        <p:txBody>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endParaRPr lang="en-GB" dirty="0"/>
          </a:p>
        </p:txBody>
      </p:sp>
      <p:sp>
        <p:nvSpPr>
          <p:cNvPr id="5" name="Title 1"/>
          <p:cNvSpPr txBox="1">
            <a:spLocks/>
          </p:cNvSpPr>
          <p:nvPr/>
        </p:nvSpPr>
        <p:spPr>
          <a:xfrm>
            <a:off x="609600" y="5670376"/>
            <a:ext cx="8229600" cy="1143000"/>
          </a:xfrm>
          <a:prstGeom prst="rect">
            <a:avLst/>
          </a:prstGeom>
        </p:spPr>
        <p:txBody>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endParaRPr lang="en-GB" dirty="0"/>
          </a:p>
        </p:txBody>
      </p:sp>
      <p:sp>
        <p:nvSpPr>
          <p:cNvPr id="6" name="Title 1"/>
          <p:cNvSpPr txBox="1">
            <a:spLocks/>
          </p:cNvSpPr>
          <p:nvPr/>
        </p:nvSpPr>
        <p:spPr>
          <a:xfrm>
            <a:off x="609600" y="5886400"/>
            <a:ext cx="8229600" cy="1143000"/>
          </a:xfrm>
          <a:prstGeom prst="rect">
            <a:avLst/>
          </a:prstGeom>
        </p:spPr>
        <p:txBody>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endParaRPr lang="en-GB" dirty="0"/>
          </a:p>
        </p:txBody>
      </p:sp>
    </p:spTree>
    <p:extLst>
      <p:ext uri="{BB962C8B-B14F-4D97-AF65-F5344CB8AC3E}">
        <p14:creationId xmlns:p14="http://schemas.microsoft.com/office/powerpoint/2010/main" val="102090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Top Spots</a:t>
            </a:r>
          </a:p>
        </p:txBody>
      </p:sp>
      <p:sp>
        <p:nvSpPr>
          <p:cNvPr id="3" name="Content Placeholder 2"/>
          <p:cNvSpPr>
            <a:spLocks noGrp="1"/>
          </p:cNvSpPr>
          <p:nvPr>
            <p:ph idx="1"/>
          </p:nvPr>
        </p:nvSpPr>
        <p:spPr>
          <a:xfrm>
            <a:off x="457200" y="2708919"/>
            <a:ext cx="8229600" cy="3463597"/>
          </a:xfrm>
        </p:spPr>
        <p:txBody>
          <a:bodyPr>
            <a:normAutofit/>
          </a:bodyPr>
          <a:lstStyle/>
          <a:p>
            <a:pPr algn="ctr"/>
            <a:r>
              <a:rPr lang="en-GB" sz="6000" dirty="0"/>
              <a:t>From 6</a:t>
            </a:r>
            <a:r>
              <a:rPr lang="en-GB" sz="6000" baseline="30000" dirty="0"/>
              <a:t>th</a:t>
            </a:r>
            <a:r>
              <a:rPr lang="en-GB" sz="6000" dirty="0"/>
              <a:t> Place</a:t>
            </a:r>
          </a:p>
          <a:p>
            <a:pPr algn="ctr"/>
            <a:r>
              <a:rPr lang="en-GB" sz="6000" dirty="0"/>
              <a:t>To</a:t>
            </a:r>
          </a:p>
          <a:p>
            <a:pPr algn="ctr"/>
            <a:r>
              <a:rPr lang="en-GB" sz="6000" dirty="0"/>
              <a:t>1</a:t>
            </a:r>
            <a:r>
              <a:rPr lang="en-GB" sz="6000" baseline="30000" dirty="0"/>
              <a:t>st</a:t>
            </a:r>
            <a:r>
              <a:rPr lang="en-GB" sz="6000" dirty="0"/>
              <a:t> Place</a:t>
            </a:r>
          </a:p>
        </p:txBody>
      </p:sp>
    </p:spTree>
    <p:extLst>
      <p:ext uri="{BB962C8B-B14F-4D97-AF65-F5344CB8AC3E}">
        <p14:creationId xmlns:p14="http://schemas.microsoft.com/office/powerpoint/2010/main" val="264860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29600" cy="1008112"/>
          </a:xfrm>
        </p:spPr>
        <p:txBody>
          <a:bodyPr>
            <a:normAutofit/>
          </a:bodyPr>
          <a:lstStyle/>
          <a:p>
            <a:pPr marL="0" indent="0" algn="ctr">
              <a:buNone/>
            </a:pPr>
            <a:r>
              <a:rPr lang="en-GB" sz="6000" dirty="0"/>
              <a:t>6</a:t>
            </a:r>
            <a:r>
              <a:rPr lang="en-GB" sz="6000" baseline="30000" dirty="0"/>
              <a:t>th</a:t>
            </a:r>
            <a:r>
              <a:rPr lang="en-GB" sz="6000" dirty="0"/>
              <a:t> Place</a:t>
            </a:r>
          </a:p>
          <a:p>
            <a:pPr marL="0" indent="0" algn="ctr">
              <a:buNone/>
            </a:pPr>
            <a:endParaRPr lang="en-GB" sz="6000" dirty="0"/>
          </a:p>
        </p:txBody>
      </p:sp>
      <p:sp>
        <p:nvSpPr>
          <p:cNvPr id="5" name="TextBox 4">
            <a:extLst>
              <a:ext uri="{FF2B5EF4-FFF2-40B4-BE49-F238E27FC236}">
                <a16:creationId xmlns:a16="http://schemas.microsoft.com/office/drawing/2014/main" xmlns="" id="{2CBCD9F2-B527-49C8-ADE3-E05B32F6386F}"/>
              </a:ext>
            </a:extLst>
          </p:cNvPr>
          <p:cNvSpPr txBox="1"/>
          <p:nvPr/>
        </p:nvSpPr>
        <p:spPr>
          <a:xfrm>
            <a:off x="1979712" y="6243792"/>
            <a:ext cx="5184576" cy="646331"/>
          </a:xfrm>
          <a:prstGeom prst="rect">
            <a:avLst/>
          </a:prstGeom>
          <a:noFill/>
        </p:spPr>
        <p:txBody>
          <a:bodyPr wrap="square" rtlCol="0">
            <a:spAutoFit/>
          </a:bodyPr>
          <a:lstStyle/>
          <a:p>
            <a:pPr algn="ctr"/>
            <a:r>
              <a:rPr lang="en-GB" sz="3600" dirty="0"/>
              <a:t>Alan Musgrove</a:t>
            </a:r>
          </a:p>
        </p:txBody>
      </p:sp>
      <p:pic>
        <p:nvPicPr>
          <p:cNvPr id="6" name="Picture 5" descr="A picture containing red, vegetable, decorated, colorful&#10;&#10;Description automatically generated">
            <a:extLst>
              <a:ext uri="{FF2B5EF4-FFF2-40B4-BE49-F238E27FC236}">
                <a16:creationId xmlns:a16="http://schemas.microsoft.com/office/drawing/2014/main" xmlns="" id="{4E6E1CF4-60A6-4832-8CB7-A543B1429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860" y="1437008"/>
            <a:ext cx="7092280" cy="4710544"/>
          </a:xfrm>
          <a:prstGeom prst="rect">
            <a:avLst/>
          </a:prstGeom>
        </p:spPr>
      </p:pic>
    </p:spTree>
    <p:extLst>
      <p:ext uri="{BB962C8B-B14F-4D97-AF65-F5344CB8AC3E}">
        <p14:creationId xmlns:p14="http://schemas.microsoft.com/office/powerpoint/2010/main" val="124400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29600" cy="1008112"/>
          </a:xfrm>
        </p:spPr>
        <p:txBody>
          <a:bodyPr>
            <a:normAutofit/>
          </a:bodyPr>
          <a:lstStyle/>
          <a:p>
            <a:pPr marL="0" indent="0" algn="ctr">
              <a:buNone/>
            </a:pPr>
            <a:r>
              <a:rPr lang="en-GB" sz="6000" dirty="0"/>
              <a:t>5</a:t>
            </a:r>
            <a:r>
              <a:rPr lang="en-GB" sz="6000" baseline="30000" dirty="0"/>
              <a:t>th</a:t>
            </a:r>
            <a:r>
              <a:rPr lang="en-GB" sz="6000" dirty="0"/>
              <a:t> Place</a:t>
            </a:r>
          </a:p>
          <a:p>
            <a:pPr marL="0" indent="0" algn="ctr">
              <a:buNone/>
            </a:pPr>
            <a:endParaRPr lang="en-GB" sz="6000" dirty="0"/>
          </a:p>
        </p:txBody>
      </p:sp>
      <p:sp>
        <p:nvSpPr>
          <p:cNvPr id="6" name="Content Placeholder 2">
            <a:extLst>
              <a:ext uri="{FF2B5EF4-FFF2-40B4-BE49-F238E27FC236}">
                <a16:creationId xmlns:a16="http://schemas.microsoft.com/office/drawing/2014/main" xmlns="" id="{011156CE-2708-4832-9D99-EEA18B0A12D8}"/>
              </a:ext>
            </a:extLst>
          </p:cNvPr>
          <p:cNvSpPr txBox="1">
            <a:spLocks/>
          </p:cNvSpPr>
          <p:nvPr/>
        </p:nvSpPr>
        <p:spPr>
          <a:xfrm>
            <a:off x="556816" y="5738664"/>
            <a:ext cx="8229600" cy="10081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pPr>
            <a:endParaRPr lang="en-GB" sz="6000" dirty="0"/>
          </a:p>
        </p:txBody>
      </p:sp>
      <p:sp>
        <p:nvSpPr>
          <p:cNvPr id="2" name="TextBox 1">
            <a:extLst>
              <a:ext uri="{FF2B5EF4-FFF2-40B4-BE49-F238E27FC236}">
                <a16:creationId xmlns:a16="http://schemas.microsoft.com/office/drawing/2014/main" xmlns="" id="{2DAA2897-7D01-4E27-9487-ADDE06B23F0C}"/>
              </a:ext>
            </a:extLst>
          </p:cNvPr>
          <p:cNvSpPr txBox="1"/>
          <p:nvPr/>
        </p:nvSpPr>
        <p:spPr>
          <a:xfrm>
            <a:off x="1079612" y="6273619"/>
            <a:ext cx="6984776" cy="646331"/>
          </a:xfrm>
          <a:prstGeom prst="rect">
            <a:avLst/>
          </a:prstGeom>
          <a:noFill/>
        </p:spPr>
        <p:txBody>
          <a:bodyPr wrap="square" rtlCol="0">
            <a:spAutoFit/>
          </a:bodyPr>
          <a:lstStyle/>
          <a:p>
            <a:pPr algn="ctr"/>
            <a:r>
              <a:rPr lang="en-GB" sz="3600" dirty="0"/>
              <a:t>Phillip Yuill</a:t>
            </a:r>
          </a:p>
        </p:txBody>
      </p:sp>
      <p:pic>
        <p:nvPicPr>
          <p:cNvPr id="5" name="Picture 4" descr="A picture containing building, outdoor, sky, tower&#10;&#10;Description automatically generated">
            <a:extLst>
              <a:ext uri="{FF2B5EF4-FFF2-40B4-BE49-F238E27FC236}">
                <a16:creationId xmlns:a16="http://schemas.microsoft.com/office/drawing/2014/main" xmlns="" id="{44065B14-E87C-44F0-B1D3-9631438CA9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7284" y="1167594"/>
            <a:ext cx="3928663" cy="4932851"/>
          </a:xfrm>
          <a:prstGeom prst="rect">
            <a:avLst/>
          </a:prstGeom>
        </p:spPr>
      </p:pic>
    </p:spTree>
    <p:extLst>
      <p:ext uri="{BB962C8B-B14F-4D97-AF65-F5344CB8AC3E}">
        <p14:creationId xmlns:p14="http://schemas.microsoft.com/office/powerpoint/2010/main" val="108375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29600" cy="1008112"/>
          </a:xfrm>
        </p:spPr>
        <p:txBody>
          <a:bodyPr>
            <a:normAutofit/>
          </a:bodyPr>
          <a:lstStyle/>
          <a:p>
            <a:pPr marL="0" indent="0" algn="ctr">
              <a:buNone/>
            </a:pPr>
            <a:r>
              <a:rPr lang="en-GB" sz="6000" dirty="0"/>
              <a:t>4</a:t>
            </a:r>
            <a:r>
              <a:rPr lang="en-GB" sz="6000" baseline="30000" dirty="0"/>
              <a:t>th</a:t>
            </a:r>
            <a:r>
              <a:rPr lang="en-GB" sz="6000" dirty="0"/>
              <a:t> Place</a:t>
            </a:r>
          </a:p>
          <a:p>
            <a:pPr marL="0" indent="0" algn="ctr">
              <a:buNone/>
            </a:pPr>
            <a:endParaRPr lang="en-GB" sz="6000" dirty="0"/>
          </a:p>
        </p:txBody>
      </p:sp>
      <p:sp>
        <p:nvSpPr>
          <p:cNvPr id="5" name="Content Placeholder 2">
            <a:extLst>
              <a:ext uri="{FF2B5EF4-FFF2-40B4-BE49-F238E27FC236}">
                <a16:creationId xmlns:a16="http://schemas.microsoft.com/office/drawing/2014/main" xmlns="" id="{DE25E013-FCC1-4A6E-8C85-274144B1CB9F}"/>
              </a:ext>
            </a:extLst>
          </p:cNvPr>
          <p:cNvSpPr txBox="1">
            <a:spLocks/>
          </p:cNvSpPr>
          <p:nvPr/>
        </p:nvSpPr>
        <p:spPr>
          <a:xfrm>
            <a:off x="556816" y="5738664"/>
            <a:ext cx="8229600" cy="10081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pPr>
            <a:endParaRPr lang="en-GB" sz="6000" dirty="0"/>
          </a:p>
        </p:txBody>
      </p:sp>
      <p:sp>
        <p:nvSpPr>
          <p:cNvPr id="2" name="TextBox 1">
            <a:extLst>
              <a:ext uri="{FF2B5EF4-FFF2-40B4-BE49-F238E27FC236}">
                <a16:creationId xmlns:a16="http://schemas.microsoft.com/office/drawing/2014/main" xmlns="" id="{09148E87-7835-4AA5-9A35-D3464C2151E4}"/>
              </a:ext>
            </a:extLst>
          </p:cNvPr>
          <p:cNvSpPr txBox="1"/>
          <p:nvPr/>
        </p:nvSpPr>
        <p:spPr>
          <a:xfrm>
            <a:off x="2195736" y="6093296"/>
            <a:ext cx="4536504" cy="646331"/>
          </a:xfrm>
          <a:prstGeom prst="rect">
            <a:avLst/>
          </a:prstGeom>
          <a:noFill/>
        </p:spPr>
        <p:txBody>
          <a:bodyPr wrap="square" rtlCol="0">
            <a:spAutoFit/>
          </a:bodyPr>
          <a:lstStyle/>
          <a:p>
            <a:pPr algn="ctr"/>
            <a:r>
              <a:rPr lang="en-GB" sz="3600" dirty="0"/>
              <a:t>Alan Musgrove</a:t>
            </a:r>
          </a:p>
        </p:txBody>
      </p:sp>
      <p:pic>
        <p:nvPicPr>
          <p:cNvPr id="6" name="Picture 5" descr="A picture containing building, outdoor, way, street&#10;&#10;Description automatically generated">
            <a:extLst>
              <a:ext uri="{FF2B5EF4-FFF2-40B4-BE49-F238E27FC236}">
                <a16:creationId xmlns:a16="http://schemas.microsoft.com/office/drawing/2014/main" xmlns="" id="{B1CB548A-CAD7-4B0C-AAB6-105118449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060" y="1401709"/>
            <a:ext cx="3031111" cy="4656345"/>
          </a:xfrm>
          <a:prstGeom prst="rect">
            <a:avLst/>
          </a:prstGeom>
        </p:spPr>
      </p:pic>
    </p:spTree>
    <p:extLst>
      <p:ext uri="{BB962C8B-B14F-4D97-AF65-F5344CB8AC3E}">
        <p14:creationId xmlns:p14="http://schemas.microsoft.com/office/powerpoint/2010/main" val="339951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29600" cy="1008112"/>
          </a:xfrm>
        </p:spPr>
        <p:txBody>
          <a:bodyPr>
            <a:normAutofit/>
          </a:bodyPr>
          <a:lstStyle/>
          <a:p>
            <a:pPr marL="0" indent="0" algn="ctr">
              <a:buNone/>
            </a:pPr>
            <a:r>
              <a:rPr lang="en-GB" sz="6000" dirty="0"/>
              <a:t>3</a:t>
            </a:r>
            <a:r>
              <a:rPr lang="en-GB" sz="6000" baseline="30000" dirty="0"/>
              <a:t>rd</a:t>
            </a:r>
            <a:r>
              <a:rPr lang="en-GB" sz="6000" dirty="0"/>
              <a:t> Place</a:t>
            </a:r>
          </a:p>
          <a:p>
            <a:pPr marL="0" indent="0" algn="ctr">
              <a:buNone/>
            </a:pPr>
            <a:endParaRPr lang="en-GB" sz="6000" dirty="0"/>
          </a:p>
        </p:txBody>
      </p:sp>
      <p:sp>
        <p:nvSpPr>
          <p:cNvPr id="5" name="Content Placeholder 2">
            <a:extLst>
              <a:ext uri="{FF2B5EF4-FFF2-40B4-BE49-F238E27FC236}">
                <a16:creationId xmlns:a16="http://schemas.microsoft.com/office/drawing/2014/main" xmlns="" id="{D73FBE86-736C-43B8-82EC-27A2E38F3408}"/>
              </a:ext>
            </a:extLst>
          </p:cNvPr>
          <p:cNvSpPr txBox="1">
            <a:spLocks/>
          </p:cNvSpPr>
          <p:nvPr/>
        </p:nvSpPr>
        <p:spPr>
          <a:xfrm>
            <a:off x="556816" y="5738664"/>
            <a:ext cx="8229600" cy="10081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pPr>
            <a:endParaRPr lang="en-GB" sz="6000" dirty="0"/>
          </a:p>
        </p:txBody>
      </p:sp>
      <p:sp>
        <p:nvSpPr>
          <p:cNvPr id="2" name="TextBox 1">
            <a:extLst>
              <a:ext uri="{FF2B5EF4-FFF2-40B4-BE49-F238E27FC236}">
                <a16:creationId xmlns:a16="http://schemas.microsoft.com/office/drawing/2014/main" xmlns="" id="{3840611A-E36B-413A-B69F-D47551F42DE4}"/>
              </a:ext>
            </a:extLst>
          </p:cNvPr>
          <p:cNvSpPr txBox="1"/>
          <p:nvPr/>
        </p:nvSpPr>
        <p:spPr>
          <a:xfrm>
            <a:off x="2223344" y="6092388"/>
            <a:ext cx="4896544" cy="646331"/>
          </a:xfrm>
          <a:prstGeom prst="rect">
            <a:avLst/>
          </a:prstGeom>
          <a:noFill/>
        </p:spPr>
        <p:txBody>
          <a:bodyPr wrap="square" rtlCol="0">
            <a:spAutoFit/>
          </a:bodyPr>
          <a:lstStyle/>
          <a:p>
            <a:pPr algn="ctr"/>
            <a:r>
              <a:rPr lang="en-GB" sz="3600" dirty="0"/>
              <a:t>Alan</a:t>
            </a:r>
            <a:r>
              <a:rPr lang="en-GB" dirty="0"/>
              <a:t> </a:t>
            </a:r>
            <a:r>
              <a:rPr lang="en-GB" sz="3600" dirty="0"/>
              <a:t>Musgrove</a:t>
            </a:r>
          </a:p>
        </p:txBody>
      </p:sp>
      <p:pic>
        <p:nvPicPr>
          <p:cNvPr id="6" name="Picture 5" descr="A picture containing building, resort&#10;&#10;Description automatically generated">
            <a:extLst>
              <a:ext uri="{FF2B5EF4-FFF2-40B4-BE49-F238E27FC236}">
                <a16:creationId xmlns:a16="http://schemas.microsoft.com/office/drawing/2014/main" xmlns="" id="{1A4544AF-DBDD-41CF-A683-82CDEEFE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90" y="1416132"/>
            <a:ext cx="7772937" cy="4413918"/>
          </a:xfrm>
          <a:prstGeom prst="rect">
            <a:avLst/>
          </a:prstGeom>
        </p:spPr>
      </p:pic>
    </p:spTree>
    <p:extLst>
      <p:ext uri="{BB962C8B-B14F-4D97-AF65-F5344CB8AC3E}">
        <p14:creationId xmlns:p14="http://schemas.microsoft.com/office/powerpoint/2010/main" val="29114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148F095-9C17-4D0B-9E51-F1EF2B982E90}"/>
              </a:ext>
            </a:extLst>
          </p:cNvPr>
          <p:cNvSpPr txBox="1">
            <a:spLocks/>
          </p:cNvSpPr>
          <p:nvPr/>
        </p:nvSpPr>
        <p:spPr>
          <a:xfrm>
            <a:off x="1331640" y="5877272"/>
            <a:ext cx="6786130" cy="744488"/>
          </a:xfrm>
          <a:prstGeom prst="rect">
            <a:avLst/>
          </a:prstGeom>
        </p:spPr>
        <p:txBody>
          <a:bodyPr lIns="45720" rIns="246888">
            <a:normAutofit fontScale="92500" lnSpcReduction="10000"/>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Man 1</a:t>
            </a:r>
          </a:p>
          <a:p>
            <a:pPr algn="ctr"/>
            <a:endParaRPr lang="en-GB" sz="4000" dirty="0"/>
          </a:p>
        </p:txBody>
      </p:sp>
      <p:pic>
        <p:nvPicPr>
          <p:cNvPr id="3" name="Picture 2" descr="A picture containing building, outdoor, way, street&#10;&#10;Description automatically generated">
            <a:extLst>
              <a:ext uri="{FF2B5EF4-FFF2-40B4-BE49-F238E27FC236}">
                <a16:creationId xmlns:a16="http://schemas.microsoft.com/office/drawing/2014/main" xmlns="" id="{BB8B99DA-5360-4EB4-93AB-95DB9DD61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049" y="520120"/>
            <a:ext cx="3487311" cy="5357152"/>
          </a:xfrm>
          <a:prstGeom prst="rect">
            <a:avLst/>
          </a:prstGeom>
        </p:spPr>
      </p:pic>
    </p:spTree>
    <p:extLst>
      <p:ext uri="{BB962C8B-B14F-4D97-AF65-F5344CB8AC3E}">
        <p14:creationId xmlns:p14="http://schemas.microsoft.com/office/powerpoint/2010/main" val="27087508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29600" cy="1008112"/>
          </a:xfrm>
        </p:spPr>
        <p:txBody>
          <a:bodyPr>
            <a:normAutofit/>
          </a:bodyPr>
          <a:lstStyle/>
          <a:p>
            <a:pPr marL="0" indent="0" algn="ctr">
              <a:buNone/>
            </a:pPr>
            <a:r>
              <a:rPr lang="en-GB" sz="6000" dirty="0"/>
              <a:t>2</a:t>
            </a:r>
            <a:r>
              <a:rPr lang="en-GB" sz="6000" baseline="30000" dirty="0"/>
              <a:t>nd</a:t>
            </a:r>
            <a:r>
              <a:rPr lang="en-GB" sz="6000" dirty="0"/>
              <a:t> Place</a:t>
            </a:r>
          </a:p>
          <a:p>
            <a:pPr marL="0" indent="0" algn="ctr">
              <a:buNone/>
            </a:pPr>
            <a:endParaRPr lang="en-GB" sz="6000" dirty="0"/>
          </a:p>
        </p:txBody>
      </p:sp>
      <p:sp>
        <p:nvSpPr>
          <p:cNvPr id="5" name="Content Placeholder 2">
            <a:extLst>
              <a:ext uri="{FF2B5EF4-FFF2-40B4-BE49-F238E27FC236}">
                <a16:creationId xmlns:a16="http://schemas.microsoft.com/office/drawing/2014/main" xmlns="" id="{F07FCAAE-68E2-4873-9F26-F8D54690134E}"/>
              </a:ext>
            </a:extLst>
          </p:cNvPr>
          <p:cNvSpPr txBox="1">
            <a:spLocks/>
          </p:cNvSpPr>
          <p:nvPr/>
        </p:nvSpPr>
        <p:spPr>
          <a:xfrm>
            <a:off x="556816" y="5738664"/>
            <a:ext cx="8229600" cy="10081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pPr>
            <a:endParaRPr lang="en-GB" sz="6000" dirty="0"/>
          </a:p>
        </p:txBody>
      </p:sp>
      <p:sp>
        <p:nvSpPr>
          <p:cNvPr id="2" name="TextBox 1">
            <a:extLst>
              <a:ext uri="{FF2B5EF4-FFF2-40B4-BE49-F238E27FC236}">
                <a16:creationId xmlns:a16="http://schemas.microsoft.com/office/drawing/2014/main" xmlns="" id="{7373D750-CCF2-4FD2-AC1F-6FA01BD2B7C3}"/>
              </a:ext>
            </a:extLst>
          </p:cNvPr>
          <p:cNvSpPr txBox="1"/>
          <p:nvPr/>
        </p:nvSpPr>
        <p:spPr>
          <a:xfrm>
            <a:off x="971600" y="6237312"/>
            <a:ext cx="7056784" cy="646331"/>
          </a:xfrm>
          <a:prstGeom prst="rect">
            <a:avLst/>
          </a:prstGeom>
          <a:noFill/>
        </p:spPr>
        <p:txBody>
          <a:bodyPr wrap="square" rtlCol="0">
            <a:spAutoFit/>
          </a:bodyPr>
          <a:lstStyle/>
          <a:p>
            <a:pPr algn="ctr"/>
            <a:r>
              <a:rPr lang="en-GB" sz="3600" dirty="0"/>
              <a:t>Phillip Yuill</a:t>
            </a:r>
          </a:p>
        </p:txBody>
      </p:sp>
      <p:pic>
        <p:nvPicPr>
          <p:cNvPr id="6" name="Picture 5" descr="A picture containing tree, outdoor, sky, water&#10;&#10;Description automatically generated">
            <a:extLst>
              <a:ext uri="{FF2B5EF4-FFF2-40B4-BE49-F238E27FC236}">
                <a16:creationId xmlns:a16="http://schemas.microsoft.com/office/drawing/2014/main" xmlns="" id="{256F337E-65D4-456D-AD24-FA67BE504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82968"/>
            <a:ext cx="6192688" cy="5047041"/>
          </a:xfrm>
          <a:prstGeom prst="rect">
            <a:avLst/>
          </a:prstGeom>
        </p:spPr>
      </p:pic>
    </p:spTree>
    <p:extLst>
      <p:ext uri="{BB962C8B-B14F-4D97-AF65-F5344CB8AC3E}">
        <p14:creationId xmlns:p14="http://schemas.microsoft.com/office/powerpoint/2010/main" val="420061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32656"/>
            <a:ext cx="8229600" cy="1008112"/>
          </a:xfrm>
        </p:spPr>
        <p:txBody>
          <a:bodyPr>
            <a:normAutofit/>
          </a:bodyPr>
          <a:lstStyle/>
          <a:p>
            <a:pPr marL="0" indent="0" algn="ctr">
              <a:buNone/>
            </a:pPr>
            <a:r>
              <a:rPr lang="en-GB" sz="6000" dirty="0"/>
              <a:t>1</a:t>
            </a:r>
            <a:r>
              <a:rPr lang="en-GB" sz="6000" baseline="30000" dirty="0"/>
              <a:t>st</a:t>
            </a:r>
            <a:r>
              <a:rPr lang="en-GB" sz="6000" dirty="0"/>
              <a:t> Place</a:t>
            </a:r>
          </a:p>
          <a:p>
            <a:pPr marL="0" indent="0" algn="ctr">
              <a:buNone/>
            </a:pPr>
            <a:endParaRPr lang="en-GB" sz="6000" dirty="0"/>
          </a:p>
        </p:txBody>
      </p:sp>
      <p:sp>
        <p:nvSpPr>
          <p:cNvPr id="5" name="Content Placeholder 2">
            <a:extLst>
              <a:ext uri="{FF2B5EF4-FFF2-40B4-BE49-F238E27FC236}">
                <a16:creationId xmlns:a16="http://schemas.microsoft.com/office/drawing/2014/main" xmlns="" id="{E41096F4-5345-4C83-93C6-6D0F08F340F3}"/>
              </a:ext>
            </a:extLst>
          </p:cNvPr>
          <p:cNvSpPr txBox="1">
            <a:spLocks/>
          </p:cNvSpPr>
          <p:nvPr/>
        </p:nvSpPr>
        <p:spPr>
          <a:xfrm>
            <a:off x="556816" y="5738664"/>
            <a:ext cx="8229600" cy="10081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pPr>
            <a:endParaRPr lang="en-GB" sz="6000" dirty="0"/>
          </a:p>
        </p:txBody>
      </p:sp>
      <p:pic>
        <p:nvPicPr>
          <p:cNvPr id="6" name="Picture 5" descr="A picture containing indoor, wooden, several&#10;&#10;Description automatically generated">
            <a:extLst>
              <a:ext uri="{FF2B5EF4-FFF2-40B4-BE49-F238E27FC236}">
                <a16:creationId xmlns:a16="http://schemas.microsoft.com/office/drawing/2014/main" xmlns="" id="{AEC54C7C-2C50-437F-8524-40B6EDD03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96333"/>
            <a:ext cx="6480720" cy="4758701"/>
          </a:xfrm>
          <a:prstGeom prst="rect">
            <a:avLst/>
          </a:prstGeom>
        </p:spPr>
      </p:pic>
      <p:sp>
        <p:nvSpPr>
          <p:cNvPr id="7" name="TextBox 6">
            <a:extLst>
              <a:ext uri="{FF2B5EF4-FFF2-40B4-BE49-F238E27FC236}">
                <a16:creationId xmlns:a16="http://schemas.microsoft.com/office/drawing/2014/main" xmlns="" id="{C3546A5C-331E-4990-BEE1-F21B8C66D052}"/>
              </a:ext>
            </a:extLst>
          </p:cNvPr>
          <p:cNvSpPr txBox="1"/>
          <p:nvPr/>
        </p:nvSpPr>
        <p:spPr>
          <a:xfrm>
            <a:off x="971600" y="6128640"/>
            <a:ext cx="7056784" cy="646331"/>
          </a:xfrm>
          <a:prstGeom prst="rect">
            <a:avLst/>
          </a:prstGeom>
          <a:noFill/>
        </p:spPr>
        <p:txBody>
          <a:bodyPr wrap="square" rtlCol="0">
            <a:spAutoFit/>
          </a:bodyPr>
          <a:lstStyle/>
          <a:p>
            <a:pPr algn="ctr"/>
            <a:r>
              <a:rPr lang="en-GB" sz="3600" dirty="0"/>
              <a:t>Phillip Yuill</a:t>
            </a:r>
          </a:p>
        </p:txBody>
      </p:sp>
    </p:spTree>
    <p:extLst>
      <p:ext uri="{BB962C8B-B14F-4D97-AF65-F5344CB8AC3E}">
        <p14:creationId xmlns:p14="http://schemas.microsoft.com/office/powerpoint/2010/main" val="274765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447272"/>
          </a:xfrm>
        </p:spPr>
        <p:txBody>
          <a:bodyPr>
            <a:normAutofit fontScale="90000"/>
          </a:bodyPr>
          <a:lstStyle/>
          <a:p>
            <a:pPr algn="ctr"/>
            <a:r>
              <a:rPr lang="en-GB"/>
              <a:t>December </a:t>
            </a:r>
            <a:r>
              <a:rPr lang="en-GB" dirty="0"/>
              <a:t>Manipulated</a:t>
            </a:r>
            <a:br>
              <a:rPr lang="en-GB" dirty="0"/>
            </a:br>
            <a:r>
              <a:rPr lang="en-GB" dirty="0"/>
              <a:t>Enprint Competition</a:t>
            </a:r>
          </a:p>
        </p:txBody>
      </p:sp>
      <p:sp>
        <p:nvSpPr>
          <p:cNvPr id="3" name="Content Placeholder 2"/>
          <p:cNvSpPr>
            <a:spLocks noGrp="1"/>
          </p:cNvSpPr>
          <p:nvPr>
            <p:ph idx="1"/>
          </p:nvPr>
        </p:nvSpPr>
        <p:spPr>
          <a:xfrm>
            <a:off x="457200" y="2132856"/>
            <a:ext cx="8229600" cy="4608512"/>
          </a:xfrm>
        </p:spPr>
        <p:txBody>
          <a:bodyPr>
            <a:normAutofit/>
          </a:bodyPr>
          <a:lstStyle/>
          <a:p>
            <a:pPr marL="0" indent="0" algn="ctr">
              <a:buNone/>
            </a:pPr>
            <a:r>
              <a:rPr lang="en-GB" sz="6000" dirty="0"/>
              <a:t>Thank you for your attention</a:t>
            </a:r>
          </a:p>
          <a:p>
            <a:pPr marL="0" indent="0" algn="ctr">
              <a:buNone/>
            </a:pPr>
            <a:endParaRPr lang="en-GB" sz="6000" dirty="0"/>
          </a:p>
        </p:txBody>
      </p:sp>
    </p:spTree>
    <p:extLst>
      <p:ext uri="{BB962C8B-B14F-4D97-AF65-F5344CB8AC3E}">
        <p14:creationId xmlns:p14="http://schemas.microsoft.com/office/powerpoint/2010/main" val="242066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5482BED-E137-4ACA-A40A-5FE58168FF9E}"/>
              </a:ext>
            </a:extLst>
          </p:cNvPr>
          <p:cNvSpPr txBox="1"/>
          <p:nvPr/>
        </p:nvSpPr>
        <p:spPr>
          <a:xfrm>
            <a:off x="611560" y="1196752"/>
            <a:ext cx="7488832" cy="923330"/>
          </a:xfrm>
          <a:prstGeom prst="rect">
            <a:avLst/>
          </a:prstGeom>
          <a:noFill/>
        </p:spPr>
        <p:txBody>
          <a:bodyPr wrap="square" rtlCol="0">
            <a:spAutoFit/>
          </a:bodyPr>
          <a:lstStyle/>
          <a:p>
            <a:r>
              <a:rPr lang="en-GB" dirty="0">
                <a:latin typeface="Arial Narrow" panose="020B0604020202020204" pitchFamily="34" charset="0"/>
              </a:rPr>
              <a:t>A nice use of shadow and light to take your eye down the  street, the lightness from the sky draws your eye  from the bottom of the image to the nice blue cloudless sky a pleasing image.</a:t>
            </a:r>
          </a:p>
        </p:txBody>
      </p:sp>
    </p:spTree>
    <p:extLst>
      <p:ext uri="{BB962C8B-B14F-4D97-AF65-F5344CB8AC3E}">
        <p14:creationId xmlns:p14="http://schemas.microsoft.com/office/powerpoint/2010/main" val="291503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B3CC8A82-A8A1-444D-B519-31BD2424FA55}"/>
              </a:ext>
            </a:extLst>
          </p:cNvPr>
          <p:cNvSpPr txBox="1">
            <a:spLocks/>
          </p:cNvSpPr>
          <p:nvPr/>
        </p:nvSpPr>
        <p:spPr>
          <a:xfrm>
            <a:off x="1331640" y="5589240"/>
            <a:ext cx="6786130" cy="744488"/>
          </a:xfrm>
          <a:prstGeom prst="rect">
            <a:avLst/>
          </a:prstGeom>
        </p:spPr>
        <p:txBody>
          <a:bodyPr lIns="45720" rIns="246888">
            <a:normAutofit fontScale="92500" lnSpcReduction="10000"/>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Man 2</a:t>
            </a:r>
          </a:p>
          <a:p>
            <a:pPr algn="ctr"/>
            <a:endParaRPr lang="en-GB" sz="4000" dirty="0"/>
          </a:p>
        </p:txBody>
      </p:sp>
      <p:pic>
        <p:nvPicPr>
          <p:cNvPr id="3" name="Picture 2" descr="A picture containing building, resort&#10;&#10;Description automatically generated">
            <a:extLst>
              <a:ext uri="{FF2B5EF4-FFF2-40B4-BE49-F238E27FC236}">
                <a16:creationId xmlns:a16="http://schemas.microsoft.com/office/drawing/2014/main" xmlns="" id="{FA686F88-59AB-4B6E-AB44-9FA4981FB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55" y="757768"/>
            <a:ext cx="8489089" cy="4820590"/>
          </a:xfrm>
          <a:prstGeom prst="rect">
            <a:avLst/>
          </a:prstGeom>
        </p:spPr>
      </p:pic>
    </p:spTree>
    <p:extLst>
      <p:ext uri="{BB962C8B-B14F-4D97-AF65-F5344CB8AC3E}">
        <p14:creationId xmlns:p14="http://schemas.microsoft.com/office/powerpoint/2010/main" val="41317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C497C71-FA98-4887-B5D1-B092FEF5E74D}"/>
              </a:ext>
            </a:extLst>
          </p:cNvPr>
          <p:cNvSpPr txBox="1"/>
          <p:nvPr/>
        </p:nvSpPr>
        <p:spPr>
          <a:xfrm>
            <a:off x="467544" y="1916832"/>
            <a:ext cx="8352928" cy="1200329"/>
          </a:xfrm>
          <a:prstGeom prst="rect">
            <a:avLst/>
          </a:prstGeom>
          <a:noFill/>
        </p:spPr>
        <p:txBody>
          <a:bodyPr wrap="square" rtlCol="0">
            <a:spAutoFit/>
          </a:bodyPr>
          <a:lstStyle/>
          <a:p>
            <a:r>
              <a:rPr lang="en-GB" dirty="0"/>
              <a:t>A typical holiday image  showing detail  in the white building exposure as been controlled well composition wise I would have liked the building to be going from bottom left to top right a manipulated comp so easy to turn but pleasing image.</a:t>
            </a:r>
          </a:p>
        </p:txBody>
      </p:sp>
    </p:spTree>
    <p:extLst>
      <p:ext uri="{BB962C8B-B14F-4D97-AF65-F5344CB8AC3E}">
        <p14:creationId xmlns:p14="http://schemas.microsoft.com/office/powerpoint/2010/main" val="381826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238C5E8-A4CF-4D44-9D7F-3B0287727D34}"/>
              </a:ext>
            </a:extLst>
          </p:cNvPr>
          <p:cNvSpPr txBox="1">
            <a:spLocks/>
          </p:cNvSpPr>
          <p:nvPr/>
        </p:nvSpPr>
        <p:spPr>
          <a:xfrm>
            <a:off x="1331640" y="5961484"/>
            <a:ext cx="6786130" cy="744488"/>
          </a:xfrm>
          <a:prstGeom prst="rect">
            <a:avLst/>
          </a:prstGeom>
        </p:spPr>
        <p:txBody>
          <a:bodyPr lIns="45720" rIns="246888">
            <a:normAutofit fontScale="92500" lnSpcReduction="10000"/>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Man 3</a:t>
            </a:r>
            <a:endParaRPr lang="en-GB" sz="4000" dirty="0"/>
          </a:p>
        </p:txBody>
      </p:sp>
      <p:pic>
        <p:nvPicPr>
          <p:cNvPr id="4" name="Picture 3" descr="A picture containing indoor, wooden, several, arranged&#10;&#10;Description automatically generated">
            <a:extLst>
              <a:ext uri="{FF2B5EF4-FFF2-40B4-BE49-F238E27FC236}">
                <a16:creationId xmlns:a16="http://schemas.microsoft.com/office/drawing/2014/main" xmlns="" id="{0B424278-E866-44F8-B255-64315632F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30" y="568291"/>
            <a:ext cx="7344816" cy="5393193"/>
          </a:xfrm>
          <a:prstGeom prst="rect">
            <a:avLst/>
          </a:prstGeom>
        </p:spPr>
      </p:pic>
    </p:spTree>
    <p:extLst>
      <p:ext uri="{BB962C8B-B14F-4D97-AF65-F5344CB8AC3E}">
        <p14:creationId xmlns:p14="http://schemas.microsoft.com/office/powerpoint/2010/main" val="124699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10D5B7-93D1-4D02-9F7E-24852D80B288}"/>
              </a:ext>
            </a:extLst>
          </p:cNvPr>
          <p:cNvSpPr txBox="1"/>
          <p:nvPr/>
        </p:nvSpPr>
        <p:spPr>
          <a:xfrm>
            <a:off x="683568" y="2780928"/>
            <a:ext cx="7992888" cy="1200329"/>
          </a:xfrm>
          <a:prstGeom prst="rect">
            <a:avLst/>
          </a:prstGeom>
          <a:noFill/>
        </p:spPr>
        <p:txBody>
          <a:bodyPr wrap="square" rtlCol="0">
            <a:spAutoFit/>
          </a:bodyPr>
          <a:lstStyle/>
          <a:p>
            <a:r>
              <a:rPr lang="en-GB" dirty="0"/>
              <a:t>This is a well seen image and some playing on my heart strings lol. With the love of guitars.</a:t>
            </a:r>
          </a:p>
          <a:p>
            <a:r>
              <a:rPr lang="en-GB" dirty="0"/>
              <a:t>I like the composition of the amps </a:t>
            </a:r>
            <a:r>
              <a:rPr lang="en-GB" dirty="0" err="1"/>
              <a:t>lay’ed</a:t>
            </a:r>
            <a:r>
              <a:rPr lang="en-GB" dirty="0"/>
              <a:t> along the bottom of the image to give it a Base to stand on nice.</a:t>
            </a:r>
          </a:p>
        </p:txBody>
      </p:sp>
    </p:spTree>
    <p:extLst>
      <p:ext uri="{BB962C8B-B14F-4D97-AF65-F5344CB8AC3E}">
        <p14:creationId xmlns:p14="http://schemas.microsoft.com/office/powerpoint/2010/main" val="163872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5A4A2DB-2035-4174-B153-B6D67DC7A9AD}"/>
              </a:ext>
            </a:extLst>
          </p:cNvPr>
          <p:cNvSpPr txBox="1">
            <a:spLocks/>
          </p:cNvSpPr>
          <p:nvPr/>
        </p:nvSpPr>
        <p:spPr>
          <a:xfrm>
            <a:off x="1043608" y="5992929"/>
            <a:ext cx="6786130" cy="744488"/>
          </a:xfrm>
          <a:prstGeom prst="rect">
            <a:avLst/>
          </a:prstGeom>
        </p:spPr>
        <p:txBody>
          <a:bodyPr lIns="45720" rIns="246888">
            <a:normAutofit fontScale="92500" lnSpcReduction="10000"/>
          </a:bodyPr>
          <a:lstStyle>
            <a:lvl1pPr marL="0" indent="0" algn="r" rtl="0" eaLnBrk="1" latinLnBrk="0" hangingPunct="1">
              <a:spcBef>
                <a:spcPts val="0"/>
              </a:spcBef>
              <a:buClr>
                <a:schemeClr val="accent1"/>
              </a:buClr>
              <a:buSzPct val="70000"/>
              <a:buFont typeface="Wingdings 2"/>
              <a:buNone/>
              <a:defRPr kumimoji="0" sz="3200" kern="1200">
                <a:solidFill>
                  <a:schemeClr val="tx1"/>
                </a:solidFill>
                <a:effectLst/>
                <a:latin typeface="+mn-lt"/>
                <a:ea typeface="+mn-ea"/>
                <a:cs typeface="+mn-cs"/>
              </a:defRPr>
            </a:lvl1pPr>
            <a:lvl2pPr marL="457200" indent="0" algn="ctr" rtl="0" eaLnBrk="1" latinLnBrk="0" hangingPunct="1">
              <a:spcBef>
                <a:spcPts val="400"/>
              </a:spcBef>
              <a:buClr>
                <a:schemeClr val="accent2"/>
              </a:buClr>
              <a:buSzPct val="90000"/>
              <a:buFontTx/>
              <a:buNone/>
              <a:defRPr kumimoji="0" sz="2600" kern="1200">
                <a:solidFill>
                  <a:schemeClr val="tx1"/>
                </a:solidFill>
                <a:latin typeface="+mn-lt"/>
                <a:ea typeface="+mn-ea"/>
                <a:cs typeface="+mn-cs"/>
              </a:defRPr>
            </a:lvl2pPr>
            <a:lvl3pPr marL="914400" indent="0" algn="ctr" rtl="0" eaLnBrk="1" latinLnBrk="0" hangingPunct="1">
              <a:spcBef>
                <a:spcPts val="400"/>
              </a:spcBef>
              <a:buClr>
                <a:schemeClr val="accent3"/>
              </a:buClr>
              <a:buSzPct val="100000"/>
              <a:buFont typeface="Wingdings 2"/>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10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3"/>
              </a:buClr>
              <a:buSzPct val="100000"/>
              <a:buFont typeface="Wingdings 2"/>
              <a:buNone/>
              <a:defRPr kumimoji="0"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pPr lvl="1"/>
            <a:r>
              <a:rPr lang="en-GB" sz="4800" dirty="0"/>
              <a:t>Man 4</a:t>
            </a:r>
          </a:p>
          <a:p>
            <a:pPr algn="ctr"/>
            <a:endParaRPr lang="en-GB" sz="4000" dirty="0"/>
          </a:p>
        </p:txBody>
      </p:sp>
      <p:pic>
        <p:nvPicPr>
          <p:cNvPr id="4" name="Picture 3" descr="A picture containing building, outdoor, sky, tower&#10;&#10;Description automatically generated">
            <a:extLst>
              <a:ext uri="{FF2B5EF4-FFF2-40B4-BE49-F238E27FC236}">
                <a16:creationId xmlns:a16="http://schemas.microsoft.com/office/drawing/2014/main" xmlns="" id="{560002A5-20B8-4654-B254-F469F0E95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925" y="648924"/>
            <a:ext cx="4248150" cy="5334000"/>
          </a:xfrm>
          <a:prstGeom prst="rect">
            <a:avLst/>
          </a:prstGeom>
        </p:spPr>
      </p:pic>
    </p:spTree>
    <p:extLst>
      <p:ext uri="{BB962C8B-B14F-4D97-AF65-F5344CB8AC3E}">
        <p14:creationId xmlns:p14="http://schemas.microsoft.com/office/powerpoint/2010/main" val="100364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747495-02B7-4ED8-95D9-FAE8A18650B7}"/>
              </a:ext>
            </a:extLst>
          </p:cNvPr>
          <p:cNvSpPr txBox="1"/>
          <p:nvPr/>
        </p:nvSpPr>
        <p:spPr>
          <a:xfrm flipH="1">
            <a:off x="1115616" y="3244334"/>
            <a:ext cx="7272808" cy="923330"/>
          </a:xfrm>
          <a:prstGeom prst="rect">
            <a:avLst/>
          </a:prstGeom>
          <a:noFill/>
        </p:spPr>
        <p:txBody>
          <a:bodyPr wrap="square" rtlCol="0">
            <a:spAutoFit/>
          </a:bodyPr>
          <a:lstStyle/>
          <a:p>
            <a:r>
              <a:rPr lang="en-GB" dirty="0"/>
              <a:t>A well composed monochrome image  I thought the author could have manipulated the sky just enough to take the brightness away from it but well seen and completed.</a:t>
            </a:r>
          </a:p>
        </p:txBody>
      </p:sp>
    </p:spTree>
    <p:extLst>
      <p:ext uri="{BB962C8B-B14F-4D97-AF65-F5344CB8AC3E}">
        <p14:creationId xmlns:p14="http://schemas.microsoft.com/office/powerpoint/2010/main" val="21905913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2988</TotalTime>
  <Words>322</Words>
  <Application>Microsoft Office PowerPoint</Application>
  <PresentationFormat>On-screen Show (4:3)</PresentationFormat>
  <Paragraphs>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Foundry</vt:lpstr>
      <vt:lpstr>HCC Enprints Competition Manipulated Entries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Spots</vt:lpstr>
      <vt:lpstr>PowerPoint Presentation</vt:lpstr>
      <vt:lpstr>PowerPoint Presentation</vt:lpstr>
      <vt:lpstr>PowerPoint Presentation</vt:lpstr>
      <vt:lpstr>PowerPoint Presentation</vt:lpstr>
      <vt:lpstr>PowerPoint Presentation</vt:lpstr>
      <vt:lpstr>PowerPoint Presentation</vt:lpstr>
      <vt:lpstr>December Manipulated Enprint Competition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HCC Enprints Competition</dc:title>
  <dc:creator>Gordon Dale</dc:creator>
  <cp:lastModifiedBy>Gordon</cp:lastModifiedBy>
  <cp:revision>301</cp:revision>
  <cp:lastPrinted>2016-05-22T21:04:23Z</cp:lastPrinted>
  <dcterms:created xsi:type="dcterms:W3CDTF">2014-03-02T20:55:33Z</dcterms:created>
  <dcterms:modified xsi:type="dcterms:W3CDTF">2021-01-04T19:29:46Z</dcterms:modified>
</cp:coreProperties>
</file>