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4"/>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1733930" rtl="0" fontAlgn="auto" latinLnBrk="0" hangingPunct="0">
      <a:lnSpc>
        <a:spcPct val="100000"/>
      </a:lnSpc>
      <a:spcBef>
        <a:spcPts val="0"/>
      </a:spcBef>
      <a:spcAft>
        <a:spcPts val="0"/>
      </a:spcAft>
      <a:buClrTx/>
      <a:buSzTx/>
      <a:buFontTx/>
      <a:buNone/>
      <a:tabLst/>
      <a:defRPr kumimoji="0" sz="1600" b="0" i="0" u="none" strike="noStrike" cap="none" spc="0" normalizeH="0" baseline="0">
        <a:ln>
          <a:noFill/>
        </a:ln>
        <a:solidFill>
          <a:srgbClr val="FFFFFF"/>
        </a:solidFill>
        <a:effectLst/>
        <a:uFillTx/>
        <a:latin typeface="+mn-lt"/>
        <a:ea typeface="+mn-ea"/>
        <a:cs typeface="+mn-cs"/>
        <a:sym typeface="Helvetica Neue"/>
      </a:defRPr>
    </a:lvl1pPr>
    <a:lvl2pPr marL="0" marR="0" indent="457200" algn="ctr" defTabSz="1733930" rtl="0" fontAlgn="auto" latinLnBrk="0" hangingPunct="0">
      <a:lnSpc>
        <a:spcPct val="100000"/>
      </a:lnSpc>
      <a:spcBef>
        <a:spcPts val="0"/>
      </a:spcBef>
      <a:spcAft>
        <a:spcPts val="0"/>
      </a:spcAft>
      <a:buClrTx/>
      <a:buSzTx/>
      <a:buFontTx/>
      <a:buNone/>
      <a:tabLst/>
      <a:defRPr kumimoji="0" sz="1600" b="0" i="0" u="none" strike="noStrike" cap="none" spc="0" normalizeH="0" baseline="0">
        <a:ln>
          <a:noFill/>
        </a:ln>
        <a:solidFill>
          <a:srgbClr val="FFFFFF"/>
        </a:solidFill>
        <a:effectLst/>
        <a:uFillTx/>
        <a:latin typeface="+mn-lt"/>
        <a:ea typeface="+mn-ea"/>
        <a:cs typeface="+mn-cs"/>
        <a:sym typeface="Helvetica Neue"/>
      </a:defRPr>
    </a:lvl2pPr>
    <a:lvl3pPr marL="0" marR="0" indent="914400" algn="ctr" defTabSz="1733930" rtl="0" fontAlgn="auto" latinLnBrk="0" hangingPunct="0">
      <a:lnSpc>
        <a:spcPct val="100000"/>
      </a:lnSpc>
      <a:spcBef>
        <a:spcPts val="0"/>
      </a:spcBef>
      <a:spcAft>
        <a:spcPts val="0"/>
      </a:spcAft>
      <a:buClrTx/>
      <a:buSzTx/>
      <a:buFontTx/>
      <a:buNone/>
      <a:tabLst/>
      <a:defRPr kumimoji="0" sz="1600" b="0" i="0" u="none" strike="noStrike" cap="none" spc="0" normalizeH="0" baseline="0">
        <a:ln>
          <a:noFill/>
        </a:ln>
        <a:solidFill>
          <a:srgbClr val="FFFFFF"/>
        </a:solidFill>
        <a:effectLst/>
        <a:uFillTx/>
        <a:latin typeface="+mn-lt"/>
        <a:ea typeface="+mn-ea"/>
        <a:cs typeface="+mn-cs"/>
        <a:sym typeface="Helvetica Neue"/>
      </a:defRPr>
    </a:lvl3pPr>
    <a:lvl4pPr marL="0" marR="0" indent="1371600" algn="ctr" defTabSz="1733930" rtl="0" fontAlgn="auto" latinLnBrk="0" hangingPunct="0">
      <a:lnSpc>
        <a:spcPct val="100000"/>
      </a:lnSpc>
      <a:spcBef>
        <a:spcPts val="0"/>
      </a:spcBef>
      <a:spcAft>
        <a:spcPts val="0"/>
      </a:spcAft>
      <a:buClrTx/>
      <a:buSzTx/>
      <a:buFontTx/>
      <a:buNone/>
      <a:tabLst/>
      <a:defRPr kumimoji="0" sz="1600" b="0" i="0" u="none" strike="noStrike" cap="none" spc="0" normalizeH="0" baseline="0">
        <a:ln>
          <a:noFill/>
        </a:ln>
        <a:solidFill>
          <a:srgbClr val="FFFFFF"/>
        </a:solidFill>
        <a:effectLst/>
        <a:uFillTx/>
        <a:latin typeface="+mn-lt"/>
        <a:ea typeface="+mn-ea"/>
        <a:cs typeface="+mn-cs"/>
        <a:sym typeface="Helvetica Neue"/>
      </a:defRPr>
    </a:lvl4pPr>
    <a:lvl5pPr marL="0" marR="0" indent="1828800" algn="ctr" defTabSz="1733930" rtl="0" fontAlgn="auto" latinLnBrk="0" hangingPunct="0">
      <a:lnSpc>
        <a:spcPct val="100000"/>
      </a:lnSpc>
      <a:spcBef>
        <a:spcPts val="0"/>
      </a:spcBef>
      <a:spcAft>
        <a:spcPts val="0"/>
      </a:spcAft>
      <a:buClrTx/>
      <a:buSzTx/>
      <a:buFontTx/>
      <a:buNone/>
      <a:tabLst/>
      <a:defRPr kumimoji="0" sz="1600" b="0" i="0" u="none" strike="noStrike" cap="none" spc="0" normalizeH="0" baseline="0">
        <a:ln>
          <a:noFill/>
        </a:ln>
        <a:solidFill>
          <a:srgbClr val="FFFFFF"/>
        </a:solidFill>
        <a:effectLst/>
        <a:uFillTx/>
        <a:latin typeface="+mn-lt"/>
        <a:ea typeface="+mn-ea"/>
        <a:cs typeface="+mn-cs"/>
        <a:sym typeface="Helvetica Neue"/>
      </a:defRPr>
    </a:lvl5pPr>
    <a:lvl6pPr marL="0" marR="0" indent="2286000" algn="ctr" defTabSz="1733930" rtl="0" fontAlgn="auto" latinLnBrk="0" hangingPunct="0">
      <a:lnSpc>
        <a:spcPct val="100000"/>
      </a:lnSpc>
      <a:spcBef>
        <a:spcPts val="0"/>
      </a:spcBef>
      <a:spcAft>
        <a:spcPts val="0"/>
      </a:spcAft>
      <a:buClrTx/>
      <a:buSzTx/>
      <a:buFontTx/>
      <a:buNone/>
      <a:tabLst/>
      <a:defRPr kumimoji="0" sz="1600" b="0" i="0" u="none" strike="noStrike" cap="none" spc="0" normalizeH="0" baseline="0">
        <a:ln>
          <a:noFill/>
        </a:ln>
        <a:solidFill>
          <a:srgbClr val="FFFFFF"/>
        </a:solidFill>
        <a:effectLst/>
        <a:uFillTx/>
        <a:latin typeface="+mn-lt"/>
        <a:ea typeface="+mn-ea"/>
        <a:cs typeface="+mn-cs"/>
        <a:sym typeface="Helvetica Neue"/>
      </a:defRPr>
    </a:lvl6pPr>
    <a:lvl7pPr marL="0" marR="0" indent="2743200" algn="ctr" defTabSz="1733930" rtl="0" fontAlgn="auto" latinLnBrk="0" hangingPunct="0">
      <a:lnSpc>
        <a:spcPct val="100000"/>
      </a:lnSpc>
      <a:spcBef>
        <a:spcPts val="0"/>
      </a:spcBef>
      <a:spcAft>
        <a:spcPts val="0"/>
      </a:spcAft>
      <a:buClrTx/>
      <a:buSzTx/>
      <a:buFontTx/>
      <a:buNone/>
      <a:tabLst/>
      <a:defRPr kumimoji="0" sz="1600" b="0" i="0" u="none" strike="noStrike" cap="none" spc="0" normalizeH="0" baseline="0">
        <a:ln>
          <a:noFill/>
        </a:ln>
        <a:solidFill>
          <a:srgbClr val="FFFFFF"/>
        </a:solidFill>
        <a:effectLst/>
        <a:uFillTx/>
        <a:latin typeface="+mn-lt"/>
        <a:ea typeface="+mn-ea"/>
        <a:cs typeface="+mn-cs"/>
        <a:sym typeface="Helvetica Neue"/>
      </a:defRPr>
    </a:lvl7pPr>
    <a:lvl8pPr marL="0" marR="0" indent="3200400" algn="ctr" defTabSz="1733930" rtl="0" fontAlgn="auto" latinLnBrk="0" hangingPunct="0">
      <a:lnSpc>
        <a:spcPct val="100000"/>
      </a:lnSpc>
      <a:spcBef>
        <a:spcPts val="0"/>
      </a:spcBef>
      <a:spcAft>
        <a:spcPts val="0"/>
      </a:spcAft>
      <a:buClrTx/>
      <a:buSzTx/>
      <a:buFontTx/>
      <a:buNone/>
      <a:tabLst/>
      <a:defRPr kumimoji="0" sz="1600" b="0" i="0" u="none" strike="noStrike" cap="none" spc="0" normalizeH="0" baseline="0">
        <a:ln>
          <a:noFill/>
        </a:ln>
        <a:solidFill>
          <a:srgbClr val="FFFFFF"/>
        </a:solidFill>
        <a:effectLst/>
        <a:uFillTx/>
        <a:latin typeface="+mn-lt"/>
        <a:ea typeface="+mn-ea"/>
        <a:cs typeface="+mn-cs"/>
        <a:sym typeface="Helvetica Neue"/>
      </a:defRPr>
    </a:lvl8pPr>
    <a:lvl9pPr marL="0" marR="0" indent="3657600" algn="ctr" defTabSz="1733930" rtl="0" fontAlgn="auto" latinLnBrk="0" hangingPunct="0">
      <a:lnSpc>
        <a:spcPct val="100000"/>
      </a:lnSpc>
      <a:spcBef>
        <a:spcPts val="0"/>
      </a:spcBef>
      <a:spcAft>
        <a:spcPts val="0"/>
      </a:spcAft>
      <a:buClrTx/>
      <a:buSzTx/>
      <a:buFontTx/>
      <a:buNone/>
      <a:tabLst/>
      <a:defRPr kumimoji="0" sz="1600" b="0" i="0" u="none" strike="noStrike" cap="none" spc="0" normalizeH="0" baseline="0">
        <a:ln>
          <a:noFill/>
        </a:ln>
        <a:solidFill>
          <a:srgbClr val="FFFFFF"/>
        </a:solidFill>
        <a:effectLst/>
        <a:uFillTx/>
        <a:latin typeface="+mn-lt"/>
        <a:ea typeface="+mn-ea"/>
        <a:cs typeface="+mn-cs"/>
        <a:sym typeface="Helvetica Neue"/>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noFill/>
        </a:fill>
      </a:tcStyle>
    </a:wholeTbl>
    <a:band2H>
      <a:tcTxStyle/>
      <a:tcStyle>
        <a:tcBdr/>
        <a:fill>
          <a:solidFill>
            <a:srgbClr val="747676">
              <a:alpha val="63790"/>
            </a:srgbClr>
          </a:solidFill>
        </a:fill>
      </a:tcStyle>
    </a:band2H>
    <a:firstCol>
      <a:tcTxStyle b="on" i="off">
        <a:fontRef idx="minor">
          <a:srgbClr val="FFFFFF"/>
        </a:fontRef>
        <a:srgbClr val="FFFFFF"/>
      </a:tcTxStyle>
      <a:tcStyle>
        <a:tcBdr>
          <a:left>
            <a:ln w="12700" cap="flat">
              <a:solidFill>
                <a:srgbClr val="FFFFFF"/>
              </a:solidFill>
              <a:prstDash val="solid"/>
              <a:miter lim="400000"/>
            </a:ln>
          </a:left>
          <a:right>
            <a:ln w="254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noFill/>
        </a:fill>
      </a:tcStyle>
    </a:firstCol>
    <a:lastRow>
      <a:tcTxStyle b="on"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254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noFill/>
        </a:fill>
      </a:tcStyle>
    </a:lastRow>
    <a:firstRow>
      <a:tcTxStyle b="on"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254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noFill/>
        </a:fill>
      </a:tcStyle>
    </a:firstRow>
  </a:tblStyle>
  <a:tblStyle styleId="{C7B018BB-80A7-4F77-B60F-C8B233D01FF8}" styleName="">
    <a:tblBg/>
    <a:wholeTbl>
      <a:tcTxStyle b="off" i="off">
        <a:fontRef idx="minor">
          <a:srgbClr val="FFFFFF"/>
        </a:fontRef>
        <a:srgbClr val="FFFFFF"/>
      </a:tcTxStyle>
      <a:tcStyle>
        <a:tcBdr>
          <a:left>
            <a:ln w="12700" cap="flat">
              <a:solidFill>
                <a:srgbClr val="A9A9A9"/>
              </a:solidFill>
              <a:prstDash val="solid"/>
              <a:miter lim="400000"/>
            </a:ln>
          </a:left>
          <a:right>
            <a:ln w="12700" cap="flat">
              <a:solidFill>
                <a:srgbClr val="A9A9A9"/>
              </a:solidFill>
              <a:prstDash val="solid"/>
              <a:miter lim="400000"/>
            </a:ln>
          </a:right>
          <a:top>
            <a:ln w="12700" cap="flat">
              <a:solidFill>
                <a:srgbClr val="A9A9A9"/>
              </a:solidFill>
              <a:prstDash val="solid"/>
              <a:miter lim="400000"/>
            </a:ln>
          </a:top>
          <a:bottom>
            <a:ln w="12700" cap="flat">
              <a:solidFill>
                <a:srgbClr val="A9A9A9"/>
              </a:solidFill>
              <a:prstDash val="solid"/>
              <a:miter lim="400000"/>
            </a:ln>
          </a:bottom>
          <a:insideH>
            <a:ln w="12700" cap="flat">
              <a:solidFill>
                <a:srgbClr val="A9A9A9"/>
              </a:solidFill>
              <a:prstDash val="solid"/>
              <a:miter lim="400000"/>
            </a:ln>
          </a:insideH>
          <a:insideV>
            <a:ln w="12700" cap="flat">
              <a:solidFill>
                <a:srgbClr val="A9A9A9"/>
              </a:solidFill>
              <a:prstDash val="solid"/>
              <a:miter lim="400000"/>
            </a:ln>
          </a:insideV>
        </a:tcBdr>
        <a:fill>
          <a:noFill/>
        </a:fill>
      </a:tcStyle>
    </a:wholeTbl>
    <a:band2H>
      <a:tcTxStyle/>
      <a:tcStyle>
        <a:tcBdr/>
        <a:fill>
          <a:solidFill>
            <a:srgbClr val="747676">
              <a:alpha val="64000"/>
            </a:srgbClr>
          </a:solidFill>
        </a:fill>
      </a:tcStyle>
    </a:band2H>
    <a:firstCol>
      <a:tcTxStyle b="on" i="off">
        <a:fontRef idx="minor">
          <a:srgbClr val="FFFFFF"/>
        </a:fontRef>
        <a:srgbClr val="FFFFFF"/>
      </a:tcTxStyle>
      <a:tcStyle>
        <a:tcBdr>
          <a:left>
            <a:ln w="12700" cap="flat">
              <a:solidFill>
                <a:srgbClr val="A9A9A9"/>
              </a:solidFill>
              <a:prstDash val="solid"/>
              <a:miter lim="400000"/>
            </a:ln>
          </a:left>
          <a:right>
            <a:ln w="25400" cap="flat">
              <a:solidFill>
                <a:srgbClr val="FFFFFF"/>
              </a:solidFill>
              <a:prstDash val="solid"/>
              <a:miter lim="400000"/>
            </a:ln>
          </a:right>
          <a:top>
            <a:ln w="12700" cap="flat">
              <a:solidFill>
                <a:srgbClr val="A9A9A9"/>
              </a:solidFill>
              <a:prstDash val="solid"/>
              <a:miter lim="400000"/>
            </a:ln>
          </a:top>
          <a:bottom>
            <a:ln w="12700" cap="flat">
              <a:solidFill>
                <a:srgbClr val="A9A9A9"/>
              </a:solidFill>
              <a:prstDash val="solid"/>
              <a:miter lim="400000"/>
            </a:ln>
          </a:bottom>
          <a:insideH>
            <a:ln w="12700" cap="flat">
              <a:solidFill>
                <a:srgbClr val="A9A9A9"/>
              </a:solidFill>
              <a:prstDash val="solid"/>
              <a:miter lim="400000"/>
            </a:ln>
          </a:insideH>
          <a:insideV>
            <a:ln w="12700" cap="flat">
              <a:solidFill>
                <a:srgbClr val="A9A9A9"/>
              </a:solidFill>
              <a:prstDash val="solid"/>
              <a:miter lim="400000"/>
            </a:ln>
          </a:insideV>
        </a:tcBdr>
        <a:fill>
          <a:noFill/>
        </a:fill>
      </a:tcStyle>
    </a:firstCol>
    <a:lastRow>
      <a:tcTxStyle b="off" i="off">
        <a:fontRef idx="minor">
          <a:srgbClr val="FFFFFF"/>
        </a:fontRef>
        <a:srgbClr val="FFFFFF"/>
      </a:tcTxStyle>
      <a:tcStyle>
        <a:tcBdr>
          <a:left>
            <a:ln w="12700" cap="flat">
              <a:solidFill>
                <a:srgbClr val="A9A9A9"/>
              </a:solidFill>
              <a:prstDash val="solid"/>
              <a:miter lim="400000"/>
            </a:ln>
          </a:left>
          <a:right>
            <a:ln w="12700" cap="flat">
              <a:solidFill>
                <a:srgbClr val="A9A9A9"/>
              </a:solidFill>
              <a:prstDash val="solid"/>
              <a:miter lim="400000"/>
            </a:ln>
          </a:right>
          <a:top>
            <a:ln w="25400" cap="flat">
              <a:solidFill>
                <a:schemeClr val="accent1">
                  <a:lumOff val="13543"/>
                </a:schemeClr>
              </a:solidFill>
              <a:prstDash val="solid"/>
              <a:miter lim="400000"/>
            </a:ln>
          </a:top>
          <a:bottom>
            <a:ln w="12700" cap="flat">
              <a:solidFill>
                <a:srgbClr val="A9A9A9"/>
              </a:solidFill>
              <a:prstDash val="solid"/>
              <a:miter lim="400000"/>
            </a:ln>
          </a:bottom>
          <a:insideH>
            <a:ln w="12700" cap="flat">
              <a:solidFill>
                <a:srgbClr val="A9A9A9"/>
              </a:solidFill>
              <a:prstDash val="solid"/>
              <a:miter lim="400000"/>
            </a:ln>
          </a:insideH>
          <a:insideV>
            <a:ln w="12700" cap="flat">
              <a:solidFill>
                <a:srgbClr val="A9A9A9"/>
              </a:solidFill>
              <a:prstDash val="solid"/>
              <a:miter lim="400000"/>
            </a:ln>
          </a:insideV>
        </a:tcBdr>
        <a:fill>
          <a:noFill/>
        </a:fill>
      </a:tcStyle>
    </a:lastRow>
    <a:firstRow>
      <a:tcTxStyle b="on" i="off">
        <a:fontRef idx="minor">
          <a:srgbClr val="FFFFFF"/>
        </a:fontRef>
        <a:srgbClr val="FFFFFF"/>
      </a:tcTxStyle>
      <a:tcStyle>
        <a:tcBdr>
          <a:left>
            <a:ln w="12700" cap="flat">
              <a:solidFill>
                <a:srgbClr val="A9A9A9"/>
              </a:solidFill>
              <a:prstDash val="solid"/>
              <a:miter lim="400000"/>
            </a:ln>
          </a:left>
          <a:right>
            <a:ln w="12700" cap="flat">
              <a:solidFill>
                <a:srgbClr val="A9A9A9"/>
              </a:solidFill>
              <a:prstDash val="solid"/>
              <a:miter lim="400000"/>
            </a:ln>
          </a:right>
          <a:top>
            <a:ln w="12700" cap="flat">
              <a:solidFill>
                <a:srgbClr val="A9A9A9"/>
              </a:solidFill>
              <a:prstDash val="solid"/>
              <a:miter lim="400000"/>
            </a:ln>
          </a:top>
          <a:bottom>
            <a:ln w="12700" cap="flat">
              <a:solidFill>
                <a:srgbClr val="A9A9A9"/>
              </a:solidFill>
              <a:prstDash val="solid"/>
              <a:miter lim="400000"/>
            </a:ln>
          </a:bottom>
          <a:insideH>
            <a:ln w="12700" cap="flat">
              <a:solidFill>
                <a:srgbClr val="A9A9A9"/>
              </a:solidFill>
              <a:prstDash val="solid"/>
              <a:miter lim="400000"/>
            </a:ln>
          </a:insideH>
          <a:insideV>
            <a:ln w="12700" cap="flat">
              <a:solidFill>
                <a:srgbClr val="A9A9A9"/>
              </a:solidFill>
              <a:prstDash val="solid"/>
              <a:miter lim="400000"/>
            </a:ln>
          </a:insideV>
        </a:tcBdr>
        <a:fill>
          <a:solidFill>
            <a:srgbClr val="014D80"/>
          </a:solidFill>
        </a:fill>
      </a:tcStyle>
    </a:firstRow>
  </a:tblStyle>
  <a:tblStyle styleId="{EEE7283C-3CF3-47DC-8721-378D4A62B228}" styleName="">
    <a:tblBg/>
    <a:wholeTbl>
      <a:tcTxStyle b="off"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noFill/>
        </a:fill>
      </a:tcStyle>
    </a:wholeTbl>
    <a:band2H>
      <a:tcTxStyle/>
      <a:tcStyle>
        <a:tcBdr/>
        <a:fill>
          <a:solidFill>
            <a:srgbClr val="747676">
              <a:alpha val="63790"/>
            </a:srgbClr>
          </a:solidFill>
        </a:fill>
      </a:tcStyle>
    </a:band2H>
    <a:firstCol>
      <a:tcTxStyle b="off" i="off">
        <a:font>
          <a:latin typeface="Helvetica Neue Medium"/>
          <a:ea typeface="Helvetica Neue Medium"/>
          <a:cs typeface="Helvetica Neue Medium"/>
        </a:font>
        <a:srgbClr val="FFFFFF"/>
      </a:tcTxStyle>
      <a:tcStyle>
        <a:tcBdr>
          <a:left>
            <a:ln w="12700" cap="flat">
              <a:solidFill>
                <a:srgbClr val="A9A9A9"/>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009D00"/>
          </a:solidFill>
        </a:fill>
      </a:tcStyle>
    </a:firstCol>
    <a:lastRow>
      <a:tcTxStyle b="off"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25400" cap="flat">
              <a:solidFill>
                <a:srgbClr val="61D836"/>
              </a:solidFill>
              <a:prstDash val="solid"/>
              <a:miter lim="400000"/>
            </a:ln>
          </a:top>
          <a:bottom>
            <a:ln w="12700" cap="flat">
              <a:solidFill>
                <a:srgbClr val="A9A9A9"/>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noFill/>
        </a:fill>
      </a:tcStyle>
    </a:lastRow>
    <a:firstRow>
      <a:tcTxStyle b="off" i="off">
        <a:font>
          <a:latin typeface="Helvetica Neue Medium"/>
          <a:ea typeface="Helvetica Neue Medium"/>
          <a:cs typeface="Helvetica Neue Medium"/>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A9A9A9"/>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027002"/>
          </a:solidFill>
        </a:fill>
      </a:tcStyle>
    </a:firstRow>
  </a:tblStyle>
  <a:tblStyle styleId="{CF821DB8-F4EB-4A41-A1BA-3FCAFE7338EE}" styleName="">
    <a:tblBg/>
    <a:wholeTbl>
      <a:tcTxStyle b="off" i="off">
        <a:fontRef idx="minor">
          <a:srgbClr val="FFFFFF"/>
        </a:fontRef>
        <a:srgbClr val="FFFFFF"/>
      </a:tcTxStyle>
      <a:tcStyle>
        <a:tcBdr>
          <a:left>
            <a:ln w="12700" cap="flat">
              <a:solidFill>
                <a:srgbClr val="A9A9A9"/>
              </a:solidFill>
              <a:prstDash val="solid"/>
              <a:miter lim="400000"/>
            </a:ln>
          </a:left>
          <a:right>
            <a:ln w="12700" cap="flat">
              <a:solidFill>
                <a:srgbClr val="A9A9A9"/>
              </a:solidFill>
              <a:prstDash val="solid"/>
              <a:miter lim="400000"/>
            </a:ln>
          </a:right>
          <a:top>
            <a:ln w="12700" cap="flat">
              <a:solidFill>
                <a:srgbClr val="A9A9A9"/>
              </a:solidFill>
              <a:prstDash val="solid"/>
              <a:miter lim="400000"/>
            </a:ln>
          </a:top>
          <a:bottom>
            <a:ln w="12700" cap="flat">
              <a:solidFill>
                <a:srgbClr val="A9A9A9"/>
              </a:solidFill>
              <a:prstDash val="solid"/>
              <a:miter lim="400000"/>
            </a:ln>
          </a:bottom>
          <a:insideH>
            <a:ln w="12700" cap="flat">
              <a:solidFill>
                <a:srgbClr val="A9A9A9"/>
              </a:solidFill>
              <a:prstDash val="solid"/>
              <a:miter lim="400000"/>
            </a:ln>
          </a:insideH>
          <a:insideV>
            <a:ln w="12700" cap="flat">
              <a:solidFill>
                <a:srgbClr val="A9A9A9"/>
              </a:solidFill>
              <a:prstDash val="solid"/>
              <a:miter lim="400000"/>
            </a:ln>
          </a:insideV>
        </a:tcBdr>
        <a:fill>
          <a:noFill/>
        </a:fill>
      </a:tcStyle>
    </a:wholeTbl>
    <a:band2H>
      <a:tcTxStyle/>
      <a:tcStyle>
        <a:tcBdr/>
        <a:fill>
          <a:solidFill>
            <a:srgbClr val="747676">
              <a:alpha val="63790"/>
            </a:srgbClr>
          </a:solidFill>
        </a:fill>
      </a:tcStyle>
    </a:band2H>
    <a:firstCol>
      <a:tcTxStyle b="off" i="off">
        <a:font>
          <a:latin typeface="Helvetica Neue Medium"/>
          <a:ea typeface="Helvetica Neue Medium"/>
          <a:cs typeface="Helvetica Neue Medium"/>
        </a:font>
        <a:srgbClr val="000000"/>
      </a:tcTxStyle>
      <a:tcStyle>
        <a:tcBdr>
          <a:left>
            <a:ln w="12700" cap="flat">
              <a:solidFill>
                <a:srgbClr val="E3E5E8"/>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chemeClr val="accent4">
              <a:hueOff val="-613784"/>
              <a:lumOff val="1275"/>
            </a:schemeClr>
          </a:solidFill>
        </a:fill>
      </a:tcStyle>
    </a:firstCol>
    <a:lastRow>
      <a:tcTxStyle b="on" i="off">
        <a:fontRef idx="minor">
          <a:srgbClr val="FFFFFF"/>
        </a:fontRef>
        <a:srgbClr val="FFFFFF"/>
      </a:tcTxStyle>
      <a:tcStyle>
        <a:tcBdr>
          <a:left>
            <a:ln w="12700" cap="flat">
              <a:solidFill>
                <a:srgbClr val="A9A9A9"/>
              </a:solidFill>
              <a:prstDash val="solid"/>
              <a:miter lim="400000"/>
            </a:ln>
          </a:left>
          <a:right>
            <a:ln w="12700" cap="flat">
              <a:solidFill>
                <a:srgbClr val="A9A9A9"/>
              </a:solidFill>
              <a:prstDash val="solid"/>
              <a:miter lim="400000"/>
            </a:ln>
          </a:right>
          <a:top>
            <a:ln w="25400" cap="flat">
              <a:solidFill>
                <a:schemeClr val="accent4">
                  <a:hueOff val="-613784"/>
                  <a:lumOff val="1275"/>
                </a:schemeClr>
              </a:solidFill>
              <a:prstDash val="solid"/>
              <a:miter lim="400000"/>
            </a:ln>
          </a:top>
          <a:bottom>
            <a:ln w="12700" cap="flat">
              <a:solidFill>
                <a:srgbClr val="E3E5E8"/>
              </a:solidFill>
              <a:prstDash val="solid"/>
              <a:miter lim="400000"/>
            </a:ln>
          </a:bottom>
          <a:insideH>
            <a:ln w="12700" cap="flat">
              <a:solidFill>
                <a:srgbClr val="A9A9A9"/>
              </a:solidFill>
              <a:prstDash val="solid"/>
              <a:miter lim="400000"/>
            </a:ln>
          </a:insideH>
          <a:insideV>
            <a:ln w="12700" cap="flat">
              <a:solidFill>
                <a:srgbClr val="A9A9A9"/>
              </a:solidFill>
              <a:prstDash val="solid"/>
              <a:miter lim="400000"/>
            </a:ln>
          </a:insideV>
        </a:tcBdr>
        <a:fill>
          <a:noFill/>
        </a:fill>
      </a:tcStyle>
    </a:lastRow>
    <a:firstRow>
      <a:tcTxStyle b="off" i="off">
        <a:font>
          <a:latin typeface="Helvetica Neue Medium"/>
          <a:ea typeface="Helvetica Neue Medium"/>
          <a:cs typeface="Helvetica Neue Medium"/>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E3E5E8"/>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FF5300"/>
          </a:solidFill>
        </a:fill>
      </a:tcStyle>
    </a:firstRow>
  </a:tblStyle>
  <a:tblStyle styleId="{33BA23B1-9221-436E-865A-0063620EA4FD}" styleName="">
    <a:tblBg/>
    <a:wholeTbl>
      <a:tcTxStyle b="off" i="off">
        <a:fontRef idx="minor">
          <a:srgbClr val="FFFFFF"/>
        </a:fontRef>
        <a:srgbClr val="FFFFFF"/>
      </a:tcTxStyle>
      <a:tcStyle>
        <a:tcBdr>
          <a:left>
            <a:ln w="12700" cap="flat">
              <a:solidFill>
                <a:srgbClr val="C0C0C0"/>
              </a:solidFill>
              <a:prstDash val="solid"/>
              <a:miter lim="400000"/>
            </a:ln>
          </a:left>
          <a:right>
            <a:ln w="12700" cap="flat">
              <a:solidFill>
                <a:srgbClr val="C0C0C0"/>
              </a:solidFill>
              <a:prstDash val="solid"/>
              <a:miter lim="400000"/>
            </a:ln>
          </a:right>
          <a:top>
            <a:ln w="12700" cap="flat">
              <a:solidFill>
                <a:srgbClr val="C0C0C0"/>
              </a:solidFill>
              <a:prstDash val="solid"/>
              <a:miter lim="400000"/>
            </a:ln>
          </a:top>
          <a:bottom>
            <a:ln w="12700" cap="flat">
              <a:solidFill>
                <a:srgbClr val="C0C0C0"/>
              </a:solidFill>
              <a:prstDash val="solid"/>
              <a:miter lim="400000"/>
            </a:ln>
          </a:bottom>
          <a:insideH>
            <a:ln w="12700" cap="flat">
              <a:solidFill>
                <a:srgbClr val="C0C0C0"/>
              </a:solidFill>
              <a:prstDash val="solid"/>
              <a:miter lim="400000"/>
            </a:ln>
          </a:insideH>
          <a:insideV>
            <a:ln w="12700" cap="flat">
              <a:solidFill>
                <a:srgbClr val="C0C0C0"/>
              </a:solidFill>
              <a:prstDash val="solid"/>
              <a:miter lim="400000"/>
            </a:ln>
          </a:insideV>
        </a:tcBdr>
        <a:fill>
          <a:noFill/>
        </a:fill>
      </a:tcStyle>
    </a:wholeTbl>
    <a:band2H>
      <a:tcTxStyle/>
      <a:tcStyle>
        <a:tcBdr/>
        <a:fill>
          <a:solidFill>
            <a:srgbClr val="747676">
              <a:alpha val="63790"/>
            </a:srgbClr>
          </a:solidFill>
        </a:fill>
      </a:tcStyle>
    </a:band2H>
    <a:firstCol>
      <a:tcTxStyle b="on" i="off">
        <a:fontRef idx="minor">
          <a:srgbClr val="FFFFFF"/>
        </a:fontRef>
        <a:srgbClr val="FFFFFF"/>
      </a:tcTxStyle>
      <a:tcStyle>
        <a:tcBdr>
          <a:left>
            <a:ln w="12700" cap="flat">
              <a:solidFill>
                <a:srgbClr val="A6AAA9"/>
              </a:solidFill>
              <a:prstDash val="solid"/>
              <a:miter lim="400000"/>
            </a:ln>
          </a:left>
          <a:right>
            <a:ln w="12700" cap="flat">
              <a:solidFill>
                <a:srgbClr val="C0C0C0"/>
              </a:solidFill>
              <a:prstDash val="solid"/>
              <a:miter lim="400000"/>
            </a:ln>
          </a:right>
          <a:top>
            <a:ln w="12700" cap="flat">
              <a:solidFill>
                <a:srgbClr val="C0C0C0"/>
              </a:solidFill>
              <a:prstDash val="solid"/>
              <a:miter lim="400000"/>
            </a:ln>
          </a:top>
          <a:bottom>
            <a:ln w="12700" cap="flat">
              <a:solidFill>
                <a:srgbClr val="C0C0C0"/>
              </a:solidFill>
              <a:prstDash val="solid"/>
              <a:miter lim="400000"/>
            </a:ln>
          </a:bottom>
          <a:insideH>
            <a:ln w="12700" cap="flat">
              <a:solidFill>
                <a:srgbClr val="C0C0C0"/>
              </a:solidFill>
              <a:prstDash val="solid"/>
              <a:miter lim="400000"/>
            </a:ln>
          </a:insideH>
          <a:insideV>
            <a:ln w="12700" cap="flat">
              <a:solidFill>
                <a:srgbClr val="C0C0C0"/>
              </a:solidFill>
              <a:prstDash val="solid"/>
              <a:miter lim="400000"/>
            </a:ln>
          </a:insideV>
        </a:tcBdr>
        <a:fill>
          <a:solidFill>
            <a:srgbClr val="98195F"/>
          </a:solidFill>
        </a:fill>
      </a:tcStyle>
    </a:firstCol>
    <a:lastRow>
      <a:tcTxStyle b="on" i="off">
        <a:fontRef idx="minor">
          <a:srgbClr val="FFFFFF"/>
        </a:fontRef>
        <a:srgbClr val="FFFFFF"/>
      </a:tcTxStyle>
      <a:tcStyle>
        <a:tcBdr>
          <a:left>
            <a:ln w="12700" cap="flat">
              <a:solidFill>
                <a:srgbClr val="A9A9A9"/>
              </a:solidFill>
              <a:prstDash val="solid"/>
              <a:miter lim="400000"/>
            </a:ln>
          </a:left>
          <a:right>
            <a:ln w="12700" cap="flat">
              <a:solidFill>
                <a:srgbClr val="A9A9A9"/>
              </a:solidFill>
              <a:prstDash val="solid"/>
              <a:miter lim="400000"/>
            </a:ln>
          </a:right>
          <a:top>
            <a:ln w="25400" cap="flat">
              <a:solidFill>
                <a:schemeClr val="accent6"/>
              </a:solidFill>
              <a:prstDash val="solid"/>
              <a:miter lim="400000"/>
            </a:ln>
          </a:top>
          <a:bottom>
            <a:ln w="12700" cap="flat">
              <a:solidFill>
                <a:srgbClr val="A6AAA9"/>
              </a:solidFill>
              <a:prstDash val="solid"/>
              <a:miter lim="400000"/>
            </a:ln>
          </a:bottom>
          <a:insideH>
            <a:ln w="12700" cap="flat">
              <a:solidFill>
                <a:srgbClr val="A9A9A9"/>
              </a:solidFill>
              <a:prstDash val="solid"/>
              <a:miter lim="400000"/>
            </a:ln>
          </a:insideH>
          <a:insideV>
            <a:ln w="12700" cap="flat">
              <a:solidFill>
                <a:srgbClr val="A9A9A9"/>
              </a:solidFill>
              <a:prstDash val="solid"/>
              <a:miter lim="400000"/>
            </a:ln>
          </a:insideV>
        </a:tcBdr>
        <a:fill>
          <a:noFill/>
        </a:fill>
      </a:tcStyle>
    </a:lastRow>
    <a:firstRow>
      <a:tcTxStyle b="on" i="off">
        <a:fontRef idx="minor">
          <a:srgbClr val="FFFFFF"/>
        </a:fontRef>
        <a:srgbClr val="FFFFFF"/>
      </a:tcTxStyle>
      <a:tcStyle>
        <a:tcBdr>
          <a:left>
            <a:ln w="12700" cap="flat">
              <a:solidFill>
                <a:srgbClr val="C0C0C0"/>
              </a:solidFill>
              <a:prstDash val="solid"/>
              <a:miter lim="400000"/>
            </a:ln>
          </a:left>
          <a:right>
            <a:ln w="12700" cap="flat">
              <a:solidFill>
                <a:srgbClr val="C0C0C0"/>
              </a:solidFill>
              <a:prstDash val="solid"/>
              <a:miter lim="400000"/>
            </a:ln>
          </a:right>
          <a:top>
            <a:ln w="12700" cap="flat">
              <a:solidFill>
                <a:srgbClr val="A6AAA9"/>
              </a:solidFill>
              <a:prstDash val="solid"/>
              <a:miter lim="400000"/>
            </a:ln>
          </a:top>
          <a:bottom>
            <a:ln w="12700" cap="flat">
              <a:solidFill>
                <a:srgbClr val="C0C0C0"/>
              </a:solidFill>
              <a:prstDash val="solid"/>
              <a:miter lim="400000"/>
            </a:ln>
          </a:bottom>
          <a:insideH>
            <a:ln w="12700" cap="flat">
              <a:solidFill>
                <a:srgbClr val="C0C0C0"/>
              </a:solidFill>
              <a:prstDash val="solid"/>
              <a:miter lim="400000"/>
            </a:ln>
          </a:insideH>
          <a:insideV>
            <a:ln w="12700" cap="flat">
              <a:solidFill>
                <a:srgbClr val="C0C0C0"/>
              </a:solidFill>
              <a:prstDash val="solid"/>
              <a:miter lim="400000"/>
            </a:ln>
          </a:insideV>
        </a:tcBdr>
        <a:fill>
          <a:solidFill>
            <a:srgbClr val="650E48"/>
          </a:solidFill>
        </a:fill>
      </a:tcStyle>
    </a:firstRow>
  </a:tblStyle>
  <a:tblStyle styleId="{2708684C-4D16-4618-839F-0558EEFCDFE6}" styleName="">
    <a:tblBg/>
    <a:wholeTbl>
      <a:tcTxStyle b="off"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noFill/>
        </a:fill>
      </a:tcStyle>
    </a:wholeTbl>
    <a:band2H>
      <a:tcTxStyle/>
      <a:tcStyle>
        <a:tcBdr/>
        <a:fill>
          <a:solidFill>
            <a:srgbClr val="747676">
              <a:alpha val="64000"/>
            </a:srgbClr>
          </a:solidFill>
        </a:fill>
      </a:tcStyle>
    </a:band2H>
    <a:firstCol>
      <a:tcTxStyle b="on" i="off">
        <a:fontRef idx="minor">
          <a:srgbClr val="FFFFFF"/>
        </a:fontRef>
        <a:srgbClr val="FFFFFF"/>
      </a:tcTxStyle>
      <a:tcStyle>
        <a:tcBdr>
          <a:left>
            <a:ln w="12700" cap="flat">
              <a:solidFill>
                <a:srgbClr val="A9A9A9"/>
              </a:solidFill>
              <a:prstDash val="solid"/>
              <a:miter lim="400000"/>
            </a:ln>
          </a:left>
          <a:right>
            <a:ln w="254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262727"/>
          </a:solidFill>
        </a:fill>
      </a:tcStyle>
    </a:firstCol>
    <a:lastRow>
      <a:tcTxStyle b="on"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25400" cap="flat">
              <a:solidFill>
                <a:srgbClr val="FFFFFF"/>
              </a:solidFill>
              <a:prstDash val="solid"/>
              <a:miter lim="400000"/>
            </a:ln>
          </a:top>
          <a:bottom>
            <a:ln w="12700" cap="flat">
              <a:solidFill>
                <a:srgbClr val="A9A9A9"/>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noFill/>
        </a:fill>
      </a:tcStyle>
    </a:lastRow>
    <a:firstRow>
      <a:tcTxStyle b="on"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A9A9A9"/>
              </a:solidFill>
              <a:prstDash val="solid"/>
              <a:miter lim="400000"/>
            </a:ln>
          </a:top>
          <a:bottom>
            <a:ln w="254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42424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7" d="100"/>
          <a:sy n="77" d="100"/>
        </p:scale>
        <p:origin x="1602"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8" name="Shape 148"/>
          <p:cNvSpPr>
            <a:spLocks noGrp="1" noRot="1" noChangeAspect="1"/>
          </p:cNvSpPr>
          <p:nvPr>
            <p:ph type="sldImg"/>
          </p:nvPr>
        </p:nvSpPr>
        <p:spPr>
          <a:xfrm>
            <a:off x="1143000" y="685800"/>
            <a:ext cx="4572000" cy="3429000"/>
          </a:xfrm>
          <a:prstGeom prst="rect">
            <a:avLst/>
          </a:prstGeom>
        </p:spPr>
        <p:txBody>
          <a:bodyPr/>
          <a:lstStyle/>
          <a:p>
            <a:endParaRPr/>
          </a:p>
        </p:txBody>
      </p:sp>
      <p:sp>
        <p:nvSpPr>
          <p:cNvPr id="149" name="Shape 149"/>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mn-lt"/>
        <a:ea typeface="+mn-ea"/>
        <a:cs typeface="+mn-cs"/>
        <a:sym typeface="Helvetica Neue"/>
      </a:defRPr>
    </a:lvl1pPr>
    <a:lvl2pPr indent="228600" defTabSz="457200" latinLnBrk="0">
      <a:lnSpc>
        <a:spcPct val="117999"/>
      </a:lnSpc>
      <a:defRPr sz="2200">
        <a:latin typeface="+mn-lt"/>
        <a:ea typeface="+mn-ea"/>
        <a:cs typeface="+mn-cs"/>
        <a:sym typeface="Helvetica Neue"/>
      </a:defRPr>
    </a:lvl2pPr>
    <a:lvl3pPr indent="457200" defTabSz="457200" latinLnBrk="0">
      <a:lnSpc>
        <a:spcPct val="117999"/>
      </a:lnSpc>
      <a:defRPr sz="2200">
        <a:latin typeface="+mn-lt"/>
        <a:ea typeface="+mn-ea"/>
        <a:cs typeface="+mn-cs"/>
        <a:sym typeface="Helvetica Neue"/>
      </a:defRPr>
    </a:lvl3pPr>
    <a:lvl4pPr indent="685800" defTabSz="457200" latinLnBrk="0">
      <a:lnSpc>
        <a:spcPct val="117999"/>
      </a:lnSpc>
      <a:defRPr sz="2200">
        <a:latin typeface="+mn-lt"/>
        <a:ea typeface="+mn-ea"/>
        <a:cs typeface="+mn-cs"/>
        <a:sym typeface="Helvetica Neue"/>
      </a:defRPr>
    </a:lvl4pPr>
    <a:lvl5pPr indent="914400" defTabSz="457200" latinLnBrk="0">
      <a:lnSpc>
        <a:spcPct val="117999"/>
      </a:lnSpc>
      <a:defRPr sz="2200">
        <a:latin typeface="+mn-lt"/>
        <a:ea typeface="+mn-ea"/>
        <a:cs typeface="+mn-cs"/>
        <a:sym typeface="Helvetica Neue"/>
      </a:defRPr>
    </a:lvl5pPr>
    <a:lvl6pPr indent="1143000" defTabSz="457200" latinLnBrk="0">
      <a:lnSpc>
        <a:spcPct val="117999"/>
      </a:lnSpc>
      <a:defRPr sz="2200">
        <a:latin typeface="+mn-lt"/>
        <a:ea typeface="+mn-ea"/>
        <a:cs typeface="+mn-cs"/>
        <a:sym typeface="Helvetica Neue"/>
      </a:defRPr>
    </a:lvl6pPr>
    <a:lvl7pPr indent="1371600" defTabSz="457200" latinLnBrk="0">
      <a:lnSpc>
        <a:spcPct val="117999"/>
      </a:lnSpc>
      <a:defRPr sz="2200">
        <a:latin typeface="+mn-lt"/>
        <a:ea typeface="+mn-ea"/>
        <a:cs typeface="+mn-cs"/>
        <a:sym typeface="Helvetica Neue"/>
      </a:defRPr>
    </a:lvl7pPr>
    <a:lvl8pPr indent="1600200" defTabSz="457200" latinLnBrk="0">
      <a:lnSpc>
        <a:spcPct val="117999"/>
      </a:lnSpc>
      <a:defRPr sz="2200">
        <a:latin typeface="+mn-lt"/>
        <a:ea typeface="+mn-ea"/>
        <a:cs typeface="+mn-cs"/>
        <a:sym typeface="Helvetica Neue"/>
      </a:defRPr>
    </a:lvl8pPr>
    <a:lvl9pPr indent="1828800" defTabSz="457200" latinLnBrk="0">
      <a:lnSpc>
        <a:spcPct val="117999"/>
      </a:lnSpc>
      <a:defRPr sz="2200">
        <a:latin typeface="+mn-lt"/>
        <a:ea typeface="+mn-ea"/>
        <a:cs typeface="+mn-cs"/>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 name="Shape 159"/>
          <p:cNvSpPr>
            <a:spLocks noGrp="1" noRot="1" noChangeAspect="1"/>
          </p:cNvSpPr>
          <p:nvPr>
            <p:ph type="sldImg"/>
          </p:nvPr>
        </p:nvSpPr>
        <p:spPr>
          <a:prstGeom prst="rect">
            <a:avLst/>
          </a:prstGeom>
        </p:spPr>
        <p:txBody>
          <a:bodyPr/>
          <a:lstStyle/>
          <a:p>
            <a:endParaRPr/>
          </a:p>
        </p:txBody>
      </p:sp>
      <p:sp>
        <p:nvSpPr>
          <p:cNvPr id="160" name="Shape 160"/>
          <p:cNvSpPr>
            <a:spLocks noGrp="1"/>
          </p:cNvSpPr>
          <p:nvPr>
            <p:ph type="body" sz="quarter" idx="1"/>
          </p:nvPr>
        </p:nvSpPr>
        <p:spPr>
          <a:prstGeom prst="rect">
            <a:avLst/>
          </a:prstGeom>
        </p:spPr>
        <p:txBody>
          <a:bodyPr/>
          <a:lstStyle/>
          <a:p>
            <a:r>
              <a:t>Three proud ex servicemen in a moment of pride during this sombre parade.</a:t>
            </a:r>
          </a:p>
          <a:p>
            <a:r>
              <a:t>The exposure is well handled although the highlights on the white collars is a little blown but nothing serious.</a:t>
            </a:r>
          </a:p>
          <a:p>
            <a:r>
              <a:t>Im unsure if the square format works, yes it lets us know what we have to focus on but it doesn’t but it in context. It may have been nice to see more of people in the periphery of the image and give the lads somewhere to march into.</a:t>
            </a:r>
          </a:p>
          <a:p>
            <a:r>
              <a:t>I’d have removed the arm on the right and try to include all of the walking stick.</a:t>
            </a:r>
          </a:p>
          <a:p>
            <a:r>
              <a:t>This is still a powerful thought provoking image of proud people who served this country because they wanted to. </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 name="Shape 222"/>
          <p:cNvSpPr>
            <a:spLocks noGrp="1" noRot="1" noChangeAspect="1"/>
          </p:cNvSpPr>
          <p:nvPr>
            <p:ph type="sldImg"/>
          </p:nvPr>
        </p:nvSpPr>
        <p:spPr>
          <a:prstGeom prst="rect">
            <a:avLst/>
          </a:prstGeom>
        </p:spPr>
        <p:txBody>
          <a:bodyPr/>
          <a:lstStyle/>
          <a:p>
            <a:endParaRPr/>
          </a:p>
        </p:txBody>
      </p:sp>
      <p:sp>
        <p:nvSpPr>
          <p:cNvPr id="223" name="Shape 223"/>
          <p:cNvSpPr>
            <a:spLocks noGrp="1"/>
          </p:cNvSpPr>
          <p:nvPr>
            <p:ph type="body" sz="quarter" idx="1"/>
          </p:nvPr>
        </p:nvSpPr>
        <p:spPr>
          <a:prstGeom prst="rect">
            <a:avLst/>
          </a:prstGeom>
        </p:spPr>
        <p:txBody>
          <a:bodyPr/>
          <a:lstStyle/>
          <a:p>
            <a:r>
              <a:t>A high contrast still life where we are drawn straightaway to the bright petals set against a black background.</a:t>
            </a:r>
          </a:p>
          <a:p>
            <a:r>
              <a:t>The textures in the petals and stalk flow in lines giving the impression of flowing oil paints.</a:t>
            </a:r>
          </a:p>
          <a:p>
            <a:r>
              <a:t>The highly defined edges of the flower give me the impression of it being cut out and placed on the background but it doesn’t matter as we’ve been presented with an almost abstract painterly image</a:t>
            </a:r>
          </a:p>
          <a:p>
            <a:r>
              <a:t>That holds our attention as we explore those textures.</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 name="Shape 166"/>
          <p:cNvSpPr>
            <a:spLocks noGrp="1" noRot="1" noChangeAspect="1"/>
          </p:cNvSpPr>
          <p:nvPr>
            <p:ph type="sldImg"/>
          </p:nvPr>
        </p:nvSpPr>
        <p:spPr>
          <a:prstGeom prst="rect">
            <a:avLst/>
          </a:prstGeom>
        </p:spPr>
        <p:txBody>
          <a:bodyPr/>
          <a:lstStyle/>
          <a:p>
            <a:endParaRPr/>
          </a:p>
        </p:txBody>
      </p:sp>
      <p:sp>
        <p:nvSpPr>
          <p:cNvPr id="167" name="Shape 167"/>
          <p:cNvSpPr>
            <a:spLocks noGrp="1"/>
          </p:cNvSpPr>
          <p:nvPr>
            <p:ph type="body" sz="quarter" idx="1"/>
          </p:nvPr>
        </p:nvSpPr>
        <p:spPr>
          <a:prstGeom prst="rect">
            <a:avLst/>
          </a:prstGeom>
        </p:spPr>
        <p:txBody>
          <a:bodyPr/>
          <a:lstStyle/>
          <a:p>
            <a:r>
              <a:t>The golden ornate lectern in Durham Cathedral in all of its Christmas glory.</a:t>
            </a:r>
          </a:p>
          <a:p>
            <a:r>
              <a:t>Good perspective gives us most of the lectern (part of there base is clipped. Important for architecture I think). And the Christmas tree sets the season for us.</a:t>
            </a:r>
          </a:p>
          <a:p>
            <a:r>
              <a:t>We have detail throughout but I feel the image is a little flat and a lift in contrast by pulling the darks down a little as this would set the lectern apart from its surroundings as its a little lost against the pillars.</a:t>
            </a:r>
          </a:p>
          <a:p>
            <a:r>
              <a:t>I would reduce the white balance a little as the image is very yellow.</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 name="Shape 173"/>
          <p:cNvSpPr>
            <a:spLocks noGrp="1" noRot="1" noChangeAspect="1"/>
          </p:cNvSpPr>
          <p:nvPr>
            <p:ph type="sldImg"/>
          </p:nvPr>
        </p:nvSpPr>
        <p:spPr>
          <a:prstGeom prst="rect">
            <a:avLst/>
          </a:prstGeom>
        </p:spPr>
        <p:txBody>
          <a:bodyPr/>
          <a:lstStyle/>
          <a:p>
            <a:endParaRPr/>
          </a:p>
        </p:txBody>
      </p:sp>
      <p:sp>
        <p:nvSpPr>
          <p:cNvPr id="174" name="Shape 174"/>
          <p:cNvSpPr>
            <a:spLocks noGrp="1"/>
          </p:cNvSpPr>
          <p:nvPr>
            <p:ph type="body" sz="quarter" idx="1"/>
          </p:nvPr>
        </p:nvSpPr>
        <p:spPr>
          <a:prstGeom prst="rect">
            <a:avLst/>
          </a:prstGeom>
        </p:spPr>
        <p:txBody>
          <a:bodyPr/>
          <a:lstStyle/>
          <a:p>
            <a:r>
              <a:t>We’ve altered the contrast, the darks on the left aren’t important t your subject but help frame it, We’ve altered the white balance and increased detail. </a:t>
            </a:r>
          </a:p>
          <a:p>
            <a:r>
              <a:t>I think the dark areas now allow the lectern to stand out and become the focal point. </a:t>
            </a:r>
          </a:p>
          <a:p>
            <a:r>
              <a:t>Think I’d have moved the duster!</a:t>
            </a:r>
          </a:p>
          <a:p>
            <a:r>
              <a:t>This is an interesting composition drawing us to the lectern and again reminding us with the Christmas tree why the building is there.</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 name="Shape 180"/>
          <p:cNvSpPr>
            <a:spLocks noGrp="1" noRot="1" noChangeAspect="1"/>
          </p:cNvSpPr>
          <p:nvPr>
            <p:ph type="sldImg"/>
          </p:nvPr>
        </p:nvSpPr>
        <p:spPr>
          <a:prstGeom prst="rect">
            <a:avLst/>
          </a:prstGeom>
        </p:spPr>
        <p:txBody>
          <a:bodyPr/>
          <a:lstStyle/>
          <a:p>
            <a:endParaRPr/>
          </a:p>
        </p:txBody>
      </p:sp>
      <p:sp>
        <p:nvSpPr>
          <p:cNvPr id="181" name="Shape 181"/>
          <p:cNvSpPr>
            <a:spLocks noGrp="1"/>
          </p:cNvSpPr>
          <p:nvPr>
            <p:ph type="body" sz="quarter" idx="1"/>
          </p:nvPr>
        </p:nvSpPr>
        <p:spPr>
          <a:prstGeom prst="rect">
            <a:avLst/>
          </a:prstGeom>
        </p:spPr>
        <p:txBody>
          <a:bodyPr/>
          <a:lstStyle/>
          <a:p>
            <a:r>
              <a:t>A great perspective of the Nave in Durham Cathedral. </a:t>
            </a:r>
          </a:p>
          <a:p>
            <a:r>
              <a:t>Exposure is good as the darker sides guide us to the alter where we have a priest praying.</a:t>
            </a:r>
          </a:p>
          <a:p>
            <a:r>
              <a:t>This is a very slow shutter speed of 1/6th second and high ISO which has lead to a slightly soft image but we can still enjoy the details of our surroundings.</a:t>
            </a:r>
          </a:p>
          <a:p>
            <a:r>
              <a:t>A good architectural shot with vertical verticals </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 name="Shape 187"/>
          <p:cNvSpPr>
            <a:spLocks noGrp="1" noRot="1" noChangeAspect="1"/>
          </p:cNvSpPr>
          <p:nvPr>
            <p:ph type="sldImg"/>
          </p:nvPr>
        </p:nvSpPr>
        <p:spPr>
          <a:prstGeom prst="rect">
            <a:avLst/>
          </a:prstGeom>
        </p:spPr>
        <p:txBody>
          <a:bodyPr/>
          <a:lstStyle/>
          <a:p>
            <a:endParaRPr/>
          </a:p>
        </p:txBody>
      </p:sp>
      <p:sp>
        <p:nvSpPr>
          <p:cNvPr id="188" name="Shape 188"/>
          <p:cNvSpPr>
            <a:spLocks noGrp="1"/>
          </p:cNvSpPr>
          <p:nvPr>
            <p:ph type="body" sz="quarter" idx="1"/>
          </p:nvPr>
        </p:nvSpPr>
        <p:spPr>
          <a:prstGeom prst="rect">
            <a:avLst/>
          </a:prstGeom>
        </p:spPr>
        <p:txBody>
          <a:bodyPr/>
          <a:lstStyle/>
          <a:p>
            <a:r>
              <a:t>The Smithy at work, Note the correct PPE, a straw hat!</a:t>
            </a:r>
          </a:p>
          <a:p>
            <a:r>
              <a:t>Good exposure and plenty of detail to enjoy, I like the movement of the hammer.</a:t>
            </a:r>
          </a:p>
          <a:p>
            <a:r>
              <a:t>Its highly cropped to the two characters but maybe opening the image up a little to capture more of the anvil and what its standing on would balance the bottom of the image as it appears to be floating a little.</a:t>
            </a:r>
          </a:p>
          <a:p>
            <a:r>
              <a:t>An interesting take of men at work, concentrating on the task in hand.</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 name="Shape 194"/>
          <p:cNvSpPr>
            <a:spLocks noGrp="1" noRot="1" noChangeAspect="1"/>
          </p:cNvSpPr>
          <p:nvPr>
            <p:ph type="sldImg"/>
          </p:nvPr>
        </p:nvSpPr>
        <p:spPr>
          <a:prstGeom prst="rect">
            <a:avLst/>
          </a:prstGeom>
        </p:spPr>
        <p:txBody>
          <a:bodyPr/>
          <a:lstStyle/>
          <a:p>
            <a:endParaRPr/>
          </a:p>
        </p:txBody>
      </p:sp>
      <p:sp>
        <p:nvSpPr>
          <p:cNvPr id="195" name="Shape 195"/>
          <p:cNvSpPr>
            <a:spLocks noGrp="1"/>
          </p:cNvSpPr>
          <p:nvPr>
            <p:ph type="body" sz="quarter" idx="1"/>
          </p:nvPr>
        </p:nvSpPr>
        <p:spPr>
          <a:prstGeom prst="rect">
            <a:avLst/>
          </a:prstGeom>
        </p:spPr>
        <p:txBody>
          <a:bodyPr/>
          <a:lstStyle/>
          <a:p>
            <a:r>
              <a:t>Small cascades captured with a relatively slow shutter speed to add. Some movement to. The water.</a:t>
            </a:r>
          </a:p>
          <a:p>
            <a:r>
              <a:t>Depending on how much movement you want to capture then a tripod or rest is essential for longer exposures than the 1/20th second of this capture.</a:t>
            </a:r>
          </a:p>
          <a:p>
            <a:r>
              <a:t>It all depends on what effect you are trying to achieve.</a:t>
            </a:r>
          </a:p>
          <a:p>
            <a:r>
              <a:t>We’ve overexposed the highlights in the water leaving no details so even trying to recover them we are left without any detail there.</a:t>
            </a:r>
          </a:p>
          <a:p>
            <a:r>
              <a:t>It's maybe best to expose for the highlighted water and recover any underexposed areas in post production as the dynamic range of most modern digital cameras will have detail in the shadows waiting to be recovered.</a:t>
            </a:r>
          </a:p>
          <a:p>
            <a:r>
              <a:t>That said the picture allows us to follow the stream towards us as it flows under a bridge or our photographers legs.</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 name="Shape 201"/>
          <p:cNvSpPr>
            <a:spLocks noGrp="1" noRot="1" noChangeAspect="1"/>
          </p:cNvSpPr>
          <p:nvPr>
            <p:ph type="sldImg"/>
          </p:nvPr>
        </p:nvSpPr>
        <p:spPr>
          <a:prstGeom prst="rect">
            <a:avLst/>
          </a:prstGeom>
        </p:spPr>
        <p:txBody>
          <a:bodyPr/>
          <a:lstStyle/>
          <a:p>
            <a:endParaRPr/>
          </a:p>
        </p:txBody>
      </p:sp>
      <p:sp>
        <p:nvSpPr>
          <p:cNvPr id="202" name="Shape 202"/>
          <p:cNvSpPr>
            <a:spLocks noGrp="1"/>
          </p:cNvSpPr>
          <p:nvPr>
            <p:ph type="body" sz="quarter" idx="1"/>
          </p:nvPr>
        </p:nvSpPr>
        <p:spPr>
          <a:prstGeom prst="rect">
            <a:avLst/>
          </a:prstGeom>
        </p:spPr>
        <p:txBody>
          <a:bodyPr/>
          <a:lstStyle/>
          <a:p>
            <a:r>
              <a:t>Very striking capture of a humble Bumble Bee, becoming an endangered species,</a:t>
            </a:r>
          </a:p>
          <a:p>
            <a:r>
              <a:t>Striking contrast between the yellow of the flower and the black of the Bee takes us to the bee.</a:t>
            </a:r>
          </a:p>
          <a:p>
            <a:r>
              <a:t>And there are no distractions in the background or foreground with good separation of the subject.</a:t>
            </a:r>
          </a:p>
          <a:p>
            <a:r>
              <a:t>Focus point is critical for macro work and on insects the head and eye are usually the critical points od focus due to very shallow depth of field and we’ve chosen an F5.6 aperture possibly to maintain a fast shutter speed to freeze the action but it looks like we’ve just missed focus on the eye.</a:t>
            </a:r>
          </a:p>
          <a:p>
            <a:r>
              <a:t>None the less we still have a striking image with plenty of detail about the Bee to enjoy</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 name="Shape 208"/>
          <p:cNvSpPr>
            <a:spLocks noGrp="1" noRot="1" noChangeAspect="1"/>
          </p:cNvSpPr>
          <p:nvPr>
            <p:ph type="sldImg"/>
          </p:nvPr>
        </p:nvSpPr>
        <p:spPr>
          <a:prstGeom prst="rect">
            <a:avLst/>
          </a:prstGeom>
        </p:spPr>
        <p:txBody>
          <a:bodyPr/>
          <a:lstStyle/>
          <a:p>
            <a:endParaRPr/>
          </a:p>
        </p:txBody>
      </p:sp>
      <p:sp>
        <p:nvSpPr>
          <p:cNvPr id="209" name="Shape 209"/>
          <p:cNvSpPr>
            <a:spLocks noGrp="1"/>
          </p:cNvSpPr>
          <p:nvPr>
            <p:ph type="body" sz="quarter" idx="1"/>
          </p:nvPr>
        </p:nvSpPr>
        <p:spPr>
          <a:prstGeom prst="rect">
            <a:avLst/>
          </a:prstGeom>
        </p:spPr>
        <p:txBody>
          <a:bodyPr/>
          <a:lstStyle/>
          <a:p>
            <a:r>
              <a:t>A very intriguing still life, you can almost see the stamens growing out of the flower.</a:t>
            </a:r>
          </a:p>
          <a:p>
            <a:r>
              <a:t>Great exposure gives us detail throughout to enjoy.</a:t>
            </a:r>
          </a:p>
          <a:p>
            <a:r>
              <a:t>I don't know if the image has been focus stacked but again we have texture and detail throughout.</a:t>
            </a:r>
          </a:p>
          <a:p>
            <a:r>
              <a:t>A well chosen background gives us complimentary textures to the flower.</a:t>
            </a:r>
          </a:p>
          <a:p>
            <a:r>
              <a:t>A very pleasing image.</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 name="Shape 215"/>
          <p:cNvSpPr>
            <a:spLocks noGrp="1" noRot="1" noChangeAspect="1"/>
          </p:cNvSpPr>
          <p:nvPr>
            <p:ph type="sldImg"/>
          </p:nvPr>
        </p:nvSpPr>
        <p:spPr>
          <a:prstGeom prst="rect">
            <a:avLst/>
          </a:prstGeom>
        </p:spPr>
        <p:txBody>
          <a:bodyPr/>
          <a:lstStyle/>
          <a:p>
            <a:endParaRPr/>
          </a:p>
        </p:txBody>
      </p:sp>
      <p:sp>
        <p:nvSpPr>
          <p:cNvPr id="216" name="Shape 216"/>
          <p:cNvSpPr>
            <a:spLocks noGrp="1"/>
          </p:cNvSpPr>
          <p:nvPr>
            <p:ph type="body" sz="quarter" idx="1"/>
          </p:nvPr>
        </p:nvSpPr>
        <p:spPr>
          <a:prstGeom prst="rect">
            <a:avLst/>
          </a:prstGeom>
        </p:spPr>
        <p:txBody>
          <a:bodyPr/>
          <a:lstStyle/>
          <a:p>
            <a:r>
              <a:t>A portrait of a blue eyed girl.</a:t>
            </a:r>
          </a:p>
          <a:p>
            <a:r>
              <a:t>The skin tones give the impression of a pastel or chalk drawing, which may be our photographers intent.</a:t>
            </a:r>
          </a:p>
          <a:p>
            <a:r>
              <a:t>The eyes look to be heavily processed and the absence of catch-lights gives them a flat feeling as our model gazes past the camera not engaging with us.</a:t>
            </a:r>
          </a:p>
          <a:p>
            <a:r>
              <a:t>I’m unsure if the hat is an added feature but there is no shadows under the rim on the hair or her brow and the heavy vignette, which does focus on the face gives the head a “floating in space” appearance.</a:t>
            </a:r>
          </a:p>
          <a:p>
            <a:r>
              <a:t>I notice that we’ve processed the image in PortraitPro software and the danger of using these programs is that we are tempted to use as many of the features as we can, which can lead to an over processed image.</a:t>
            </a:r>
          </a:p>
          <a:p>
            <a:r>
              <a:t>Portrait photography is about preparation, The models make up should be sorted then lighting and finally there should be minimal post editing required.</a:t>
            </a:r>
          </a:p>
          <a:p>
            <a:r>
              <a:t>That said we have been presented with an intriguing image and we wonder what the girl is pondering as she looks lost in her own thoughts.</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p:spTree>
      <p:nvGrpSpPr>
        <p:cNvPr id="1" name=""/>
        <p:cNvGrpSpPr/>
        <p:nvPr/>
      </p:nvGrpSpPr>
      <p:grpSpPr>
        <a:xfrm>
          <a:off x="0" y="0"/>
          <a:ext cx="0" cy="0"/>
          <a:chOff x="0" y="0"/>
          <a:chExt cx="0" cy="0"/>
        </a:xfrm>
      </p:grpSpPr>
      <p:sp>
        <p:nvSpPr>
          <p:cNvPr id="11" name="Author and Date"/>
          <p:cNvSpPr txBox="1">
            <a:spLocks noGrp="1"/>
          </p:cNvSpPr>
          <p:nvPr>
            <p:ph type="body" sz="quarter" idx="21" hasCustomPrompt="1"/>
          </p:nvPr>
        </p:nvSpPr>
        <p:spPr>
          <a:xfrm>
            <a:off x="698500" y="8632088"/>
            <a:ext cx="11607801" cy="461060"/>
          </a:xfrm>
          <a:prstGeom prst="rect">
            <a:avLst/>
          </a:prstGeom>
        </p:spPr>
        <p:txBody>
          <a:bodyPr anchor="b"/>
          <a:lstStyle>
            <a:lvl1pPr marL="0" indent="0" defTabSz="563541">
              <a:lnSpc>
                <a:spcPct val="100000"/>
              </a:lnSpc>
              <a:spcBef>
                <a:spcPts val="0"/>
              </a:spcBef>
              <a:buSzTx/>
              <a:buNone/>
              <a:defRPr sz="2304" b="1"/>
            </a:lvl1pPr>
          </a:lstStyle>
          <a:p>
            <a:r>
              <a:t>Author and Date</a:t>
            </a:r>
          </a:p>
        </p:txBody>
      </p:sp>
      <p:sp>
        <p:nvSpPr>
          <p:cNvPr id="12" name="Presentation Title"/>
          <p:cNvSpPr txBox="1">
            <a:spLocks noGrp="1"/>
          </p:cNvSpPr>
          <p:nvPr>
            <p:ph type="title" hasCustomPrompt="1"/>
          </p:nvPr>
        </p:nvSpPr>
        <p:spPr>
          <a:xfrm>
            <a:off x="697871" y="1852810"/>
            <a:ext cx="11609058" cy="3302001"/>
          </a:xfrm>
          <a:prstGeom prst="rect">
            <a:avLst/>
          </a:prstGeom>
        </p:spPr>
        <p:txBody>
          <a:bodyPr anchor="b"/>
          <a:lstStyle>
            <a:lvl1pPr>
              <a:defRPr sz="8200" spc="-164"/>
            </a:lvl1pPr>
          </a:lstStyle>
          <a:p>
            <a:r>
              <a:t>Presentation Title</a:t>
            </a:r>
          </a:p>
        </p:txBody>
      </p:sp>
      <p:sp>
        <p:nvSpPr>
          <p:cNvPr id="13" name="Body Level One…"/>
          <p:cNvSpPr txBox="1">
            <a:spLocks noGrp="1"/>
          </p:cNvSpPr>
          <p:nvPr>
            <p:ph type="body" sz="quarter" idx="1" hasCustomPrompt="1"/>
          </p:nvPr>
        </p:nvSpPr>
        <p:spPr>
          <a:xfrm>
            <a:off x="698500" y="5105400"/>
            <a:ext cx="11607800" cy="1441897"/>
          </a:xfrm>
          <a:prstGeom prst="rect">
            <a:avLst/>
          </a:prstGeom>
        </p:spPr>
        <p:txBody>
          <a:bodyPr/>
          <a:lstStyle>
            <a:lvl1pPr marL="0" indent="0" defTabSz="587022">
              <a:lnSpc>
                <a:spcPct val="100000"/>
              </a:lnSpc>
              <a:spcBef>
                <a:spcPts val="0"/>
              </a:spcBef>
              <a:buSzTx/>
              <a:buNone/>
              <a:defRPr sz="3800" b="1"/>
            </a:lvl1pPr>
            <a:lvl2pPr marL="0" indent="457200" defTabSz="587022">
              <a:lnSpc>
                <a:spcPct val="100000"/>
              </a:lnSpc>
              <a:spcBef>
                <a:spcPts val="0"/>
              </a:spcBef>
              <a:buSzTx/>
              <a:buNone/>
              <a:defRPr sz="3800" b="1"/>
            </a:lvl2pPr>
            <a:lvl3pPr marL="0" indent="914400" defTabSz="587022">
              <a:lnSpc>
                <a:spcPct val="100000"/>
              </a:lnSpc>
              <a:spcBef>
                <a:spcPts val="0"/>
              </a:spcBef>
              <a:buSzTx/>
              <a:buNone/>
              <a:defRPr sz="3800" b="1"/>
            </a:lvl3pPr>
            <a:lvl4pPr marL="0" indent="1371600" defTabSz="587022">
              <a:lnSpc>
                <a:spcPct val="100000"/>
              </a:lnSpc>
              <a:spcBef>
                <a:spcPts val="0"/>
              </a:spcBef>
              <a:buSzTx/>
              <a:buNone/>
              <a:defRPr sz="3800" b="1"/>
            </a:lvl4pPr>
            <a:lvl5pPr marL="0" indent="1828800" defTabSz="587022">
              <a:lnSpc>
                <a:spcPct val="100000"/>
              </a:lnSpc>
              <a:spcBef>
                <a:spcPts val="0"/>
              </a:spcBef>
              <a:buSzTx/>
              <a:buNone/>
              <a:defRPr sz="3800" b="1"/>
            </a:lvl5pPr>
          </a:lstStyle>
          <a:p>
            <a:r>
              <a:t>Presentation Subtitle</a:t>
            </a:r>
          </a:p>
          <a:p>
            <a:pPr lvl="1"/>
            <a:endParaRPr/>
          </a:p>
          <a:p>
            <a:pPr lvl="2"/>
            <a:endParaRPr/>
          </a:p>
          <a:p>
            <a:pPr lvl="3"/>
            <a:endParaRPr/>
          </a:p>
          <a:p>
            <a:pPr lvl="4"/>
            <a:endParaRPr/>
          </a:p>
        </p:txBody>
      </p:sp>
      <p:sp>
        <p:nvSpPr>
          <p:cNvPr id="14" name="Slide Number"/>
          <p:cNvSpPr txBox="1">
            <a:spLocks noGrp="1"/>
          </p:cNvSpPr>
          <p:nvPr>
            <p:ph type="sldNum" sz="quarter" idx="2"/>
          </p:nvPr>
        </p:nvSpPr>
        <p:spPr>
          <a:xfrm>
            <a:off x="6349999" y="9220199"/>
            <a:ext cx="297893" cy="287479"/>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Statement">
    <p:spTree>
      <p:nvGrpSpPr>
        <p:cNvPr id="1" name=""/>
        <p:cNvGrpSpPr/>
        <p:nvPr/>
      </p:nvGrpSpPr>
      <p:grpSpPr>
        <a:xfrm>
          <a:off x="0" y="0"/>
          <a:ext cx="0" cy="0"/>
          <a:chOff x="0" y="0"/>
          <a:chExt cx="0" cy="0"/>
        </a:xfrm>
      </p:grpSpPr>
      <p:sp>
        <p:nvSpPr>
          <p:cNvPr id="98" name="Body Level One…"/>
          <p:cNvSpPr txBox="1">
            <a:spLocks noGrp="1"/>
          </p:cNvSpPr>
          <p:nvPr>
            <p:ph type="body" sz="half" idx="1" hasCustomPrompt="1"/>
          </p:nvPr>
        </p:nvSpPr>
        <p:spPr>
          <a:xfrm>
            <a:off x="698500" y="3568700"/>
            <a:ext cx="11607800" cy="2617788"/>
          </a:xfrm>
          <a:prstGeom prst="rect">
            <a:avLst/>
          </a:prstGeom>
        </p:spPr>
        <p:txBody>
          <a:bodyPr anchor="ctr"/>
          <a:lstStyle>
            <a:lvl1pPr marL="0" indent="0" algn="ctr">
              <a:lnSpc>
                <a:spcPct val="80000"/>
              </a:lnSpc>
              <a:spcBef>
                <a:spcPts val="0"/>
              </a:spcBef>
              <a:buSzTx/>
              <a:buNone/>
              <a:defRPr sz="8200" spc="-164">
                <a:latin typeface="Helvetica Neue Medium"/>
                <a:ea typeface="Helvetica Neue Medium"/>
                <a:cs typeface="Helvetica Neue Medium"/>
                <a:sym typeface="Helvetica Neue Medium"/>
              </a:defRPr>
            </a:lvl1pPr>
            <a:lvl2pPr marL="0" indent="457200" algn="ctr">
              <a:lnSpc>
                <a:spcPct val="80000"/>
              </a:lnSpc>
              <a:spcBef>
                <a:spcPts val="0"/>
              </a:spcBef>
              <a:buSzTx/>
              <a:buNone/>
              <a:defRPr sz="8200" spc="-164">
                <a:latin typeface="Helvetica Neue Medium"/>
                <a:ea typeface="Helvetica Neue Medium"/>
                <a:cs typeface="Helvetica Neue Medium"/>
                <a:sym typeface="Helvetica Neue Medium"/>
              </a:defRPr>
            </a:lvl2pPr>
            <a:lvl3pPr marL="0" indent="914400" algn="ctr">
              <a:lnSpc>
                <a:spcPct val="80000"/>
              </a:lnSpc>
              <a:spcBef>
                <a:spcPts val="0"/>
              </a:spcBef>
              <a:buSzTx/>
              <a:buNone/>
              <a:defRPr sz="8200" spc="-164">
                <a:latin typeface="Helvetica Neue Medium"/>
                <a:ea typeface="Helvetica Neue Medium"/>
                <a:cs typeface="Helvetica Neue Medium"/>
                <a:sym typeface="Helvetica Neue Medium"/>
              </a:defRPr>
            </a:lvl3pPr>
            <a:lvl4pPr marL="0" indent="1371600" algn="ctr">
              <a:lnSpc>
                <a:spcPct val="80000"/>
              </a:lnSpc>
              <a:spcBef>
                <a:spcPts val="0"/>
              </a:spcBef>
              <a:buSzTx/>
              <a:buNone/>
              <a:defRPr sz="8200" spc="-164">
                <a:latin typeface="Helvetica Neue Medium"/>
                <a:ea typeface="Helvetica Neue Medium"/>
                <a:cs typeface="Helvetica Neue Medium"/>
                <a:sym typeface="Helvetica Neue Medium"/>
              </a:defRPr>
            </a:lvl4pPr>
            <a:lvl5pPr marL="0" indent="1828800" algn="ctr">
              <a:lnSpc>
                <a:spcPct val="80000"/>
              </a:lnSpc>
              <a:spcBef>
                <a:spcPts val="0"/>
              </a:spcBef>
              <a:buSzTx/>
              <a:buNone/>
              <a:defRPr sz="8200" spc="-164">
                <a:latin typeface="Helvetica Neue Medium"/>
                <a:ea typeface="Helvetica Neue Medium"/>
                <a:cs typeface="Helvetica Neue Medium"/>
                <a:sym typeface="Helvetica Neue Medium"/>
              </a:defRPr>
            </a:lvl5pPr>
          </a:lstStyle>
          <a:p>
            <a:r>
              <a:t>Statement</a:t>
            </a:r>
          </a:p>
          <a:p>
            <a:pPr lvl="1"/>
            <a:endParaRPr/>
          </a:p>
          <a:p>
            <a:pPr lvl="2"/>
            <a:endParaRPr/>
          </a:p>
          <a:p>
            <a:pPr lvl="3"/>
            <a:endParaRPr/>
          </a:p>
          <a:p>
            <a:pPr lvl="4"/>
            <a:endParaRPr/>
          </a:p>
        </p:txBody>
      </p:sp>
      <p:sp>
        <p:nvSpPr>
          <p:cNvPr id="9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Big Fact">
    <p:spTree>
      <p:nvGrpSpPr>
        <p:cNvPr id="1" name=""/>
        <p:cNvGrpSpPr/>
        <p:nvPr/>
      </p:nvGrpSpPr>
      <p:grpSpPr>
        <a:xfrm>
          <a:off x="0" y="0"/>
          <a:ext cx="0" cy="0"/>
          <a:chOff x="0" y="0"/>
          <a:chExt cx="0" cy="0"/>
        </a:xfrm>
      </p:grpSpPr>
      <p:sp>
        <p:nvSpPr>
          <p:cNvPr id="106" name="Fact information"/>
          <p:cNvSpPr txBox="1">
            <a:spLocks noGrp="1"/>
          </p:cNvSpPr>
          <p:nvPr>
            <p:ph type="body" sz="quarter" idx="21" hasCustomPrompt="1"/>
          </p:nvPr>
        </p:nvSpPr>
        <p:spPr>
          <a:xfrm>
            <a:off x="698500" y="6209979"/>
            <a:ext cx="11607800" cy="671803"/>
          </a:xfrm>
          <a:prstGeom prst="rect">
            <a:avLst/>
          </a:prstGeom>
        </p:spPr>
        <p:txBody>
          <a:bodyPr/>
          <a:lstStyle>
            <a:lvl1pPr marL="0" indent="0" algn="ctr">
              <a:lnSpc>
                <a:spcPct val="100000"/>
              </a:lnSpc>
              <a:spcBef>
                <a:spcPts val="0"/>
              </a:spcBef>
              <a:buSzTx/>
              <a:buNone/>
              <a:defRPr sz="3800" b="1" spc="-38"/>
            </a:lvl1pPr>
          </a:lstStyle>
          <a:p>
            <a:r>
              <a:t>Fact information</a:t>
            </a:r>
          </a:p>
        </p:txBody>
      </p:sp>
      <p:sp>
        <p:nvSpPr>
          <p:cNvPr id="107" name="Body Level One…"/>
          <p:cNvSpPr txBox="1">
            <a:spLocks noGrp="1"/>
          </p:cNvSpPr>
          <p:nvPr>
            <p:ph type="body" idx="1" hasCustomPrompt="1"/>
          </p:nvPr>
        </p:nvSpPr>
        <p:spPr>
          <a:xfrm>
            <a:off x="698500" y="572574"/>
            <a:ext cx="11607800" cy="5637406"/>
          </a:xfrm>
          <a:prstGeom prst="rect">
            <a:avLst/>
          </a:prstGeom>
        </p:spPr>
        <p:txBody>
          <a:bodyPr anchor="b"/>
          <a:lstStyle>
            <a:lvl1pPr marL="0" indent="0" algn="ctr">
              <a:lnSpc>
                <a:spcPct val="80000"/>
              </a:lnSpc>
              <a:spcBef>
                <a:spcPts val="0"/>
              </a:spcBef>
              <a:buSzTx/>
              <a:buNone/>
              <a:defRPr sz="17600" b="1" spc="-176"/>
            </a:lvl1pPr>
            <a:lvl2pPr marL="0" indent="457200" algn="ctr">
              <a:lnSpc>
                <a:spcPct val="80000"/>
              </a:lnSpc>
              <a:spcBef>
                <a:spcPts val="0"/>
              </a:spcBef>
              <a:buSzTx/>
              <a:buNone/>
              <a:defRPr sz="17600" b="1" spc="-176"/>
            </a:lvl2pPr>
            <a:lvl3pPr marL="0" indent="914400" algn="ctr">
              <a:lnSpc>
                <a:spcPct val="80000"/>
              </a:lnSpc>
              <a:spcBef>
                <a:spcPts val="0"/>
              </a:spcBef>
              <a:buSzTx/>
              <a:buNone/>
              <a:defRPr sz="17600" b="1" spc="-176"/>
            </a:lvl3pPr>
            <a:lvl4pPr marL="0" indent="1371600" algn="ctr">
              <a:lnSpc>
                <a:spcPct val="80000"/>
              </a:lnSpc>
              <a:spcBef>
                <a:spcPts val="0"/>
              </a:spcBef>
              <a:buSzTx/>
              <a:buNone/>
              <a:defRPr sz="17600" b="1" spc="-176"/>
            </a:lvl4pPr>
            <a:lvl5pPr marL="0" indent="1828800" algn="ctr">
              <a:lnSpc>
                <a:spcPct val="80000"/>
              </a:lnSpc>
              <a:spcBef>
                <a:spcPts val="0"/>
              </a:spcBef>
              <a:buSzTx/>
              <a:buNone/>
              <a:defRPr sz="17600" b="1" spc="-176"/>
            </a:lvl5pPr>
          </a:lstStyle>
          <a:p>
            <a:r>
              <a:t>100%</a:t>
            </a:r>
          </a:p>
          <a:p>
            <a:pPr lvl="1"/>
            <a:endParaRPr/>
          </a:p>
          <a:p>
            <a:pPr lvl="2"/>
            <a:endParaRPr/>
          </a:p>
          <a:p>
            <a:pPr lvl="3"/>
            <a:endParaRPr/>
          </a:p>
          <a:p>
            <a:pPr lvl="4"/>
            <a:endParaRPr/>
          </a:p>
        </p:txBody>
      </p:sp>
      <p:sp>
        <p:nvSpPr>
          <p:cNvPr id="10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115" name="Body Level One…"/>
          <p:cNvSpPr txBox="1">
            <a:spLocks noGrp="1"/>
          </p:cNvSpPr>
          <p:nvPr>
            <p:ph type="body" sz="half" idx="1" hasCustomPrompt="1"/>
          </p:nvPr>
        </p:nvSpPr>
        <p:spPr>
          <a:xfrm>
            <a:off x="736600" y="3721100"/>
            <a:ext cx="11531600" cy="2324100"/>
          </a:xfrm>
          <a:prstGeom prst="rect">
            <a:avLst/>
          </a:prstGeom>
        </p:spPr>
        <p:txBody>
          <a:bodyPr anchor="ctr"/>
          <a:lstStyle>
            <a:lvl1pPr marL="457200" indent="-342900">
              <a:spcBef>
                <a:spcPts val="0"/>
              </a:spcBef>
              <a:buSzTx/>
              <a:buNone/>
              <a:defRPr sz="6000" spc="-119">
                <a:latin typeface="Helvetica Neue Medium"/>
                <a:ea typeface="Helvetica Neue Medium"/>
                <a:cs typeface="Helvetica Neue Medium"/>
                <a:sym typeface="Helvetica Neue Medium"/>
              </a:defRPr>
            </a:lvl1pPr>
            <a:lvl2pPr marL="457200" indent="114300">
              <a:spcBef>
                <a:spcPts val="0"/>
              </a:spcBef>
              <a:buSzTx/>
              <a:buNone/>
              <a:defRPr sz="6000" spc="-119">
                <a:latin typeface="Helvetica Neue Medium"/>
                <a:ea typeface="Helvetica Neue Medium"/>
                <a:cs typeface="Helvetica Neue Medium"/>
                <a:sym typeface="Helvetica Neue Medium"/>
              </a:defRPr>
            </a:lvl2pPr>
            <a:lvl3pPr marL="457200" indent="571500">
              <a:spcBef>
                <a:spcPts val="0"/>
              </a:spcBef>
              <a:buSzTx/>
              <a:buNone/>
              <a:defRPr sz="6000" spc="-119">
                <a:latin typeface="Helvetica Neue Medium"/>
                <a:ea typeface="Helvetica Neue Medium"/>
                <a:cs typeface="Helvetica Neue Medium"/>
                <a:sym typeface="Helvetica Neue Medium"/>
              </a:defRPr>
            </a:lvl3pPr>
            <a:lvl4pPr marL="457200" indent="1028700">
              <a:spcBef>
                <a:spcPts val="0"/>
              </a:spcBef>
              <a:buSzTx/>
              <a:buNone/>
              <a:defRPr sz="6000" spc="-119">
                <a:latin typeface="Helvetica Neue Medium"/>
                <a:ea typeface="Helvetica Neue Medium"/>
                <a:cs typeface="Helvetica Neue Medium"/>
                <a:sym typeface="Helvetica Neue Medium"/>
              </a:defRPr>
            </a:lvl4pPr>
            <a:lvl5pPr marL="457200" indent="1485900">
              <a:spcBef>
                <a:spcPts val="0"/>
              </a:spcBef>
              <a:buSzTx/>
              <a:buNone/>
              <a:defRPr sz="6000" spc="-119">
                <a:latin typeface="Helvetica Neue Medium"/>
                <a:ea typeface="Helvetica Neue Medium"/>
                <a:cs typeface="Helvetica Neue Medium"/>
                <a:sym typeface="Helvetica Neue Medium"/>
              </a:defRPr>
            </a:lvl5pPr>
          </a:lstStyle>
          <a:p>
            <a:r>
              <a:t>“Notable Quote”</a:t>
            </a:r>
          </a:p>
          <a:p>
            <a:pPr lvl="1"/>
            <a:endParaRPr/>
          </a:p>
          <a:p>
            <a:pPr lvl="2"/>
            <a:endParaRPr/>
          </a:p>
          <a:p>
            <a:pPr lvl="3"/>
            <a:endParaRPr/>
          </a:p>
          <a:p>
            <a:pPr lvl="4"/>
            <a:endParaRPr/>
          </a:p>
        </p:txBody>
      </p:sp>
      <p:sp>
        <p:nvSpPr>
          <p:cNvPr id="116" name="Attribution"/>
          <p:cNvSpPr txBox="1">
            <a:spLocks noGrp="1"/>
          </p:cNvSpPr>
          <p:nvPr>
            <p:ph type="body" sz="quarter" idx="21" hasCustomPrompt="1"/>
          </p:nvPr>
        </p:nvSpPr>
        <p:spPr>
          <a:xfrm>
            <a:off x="1219200" y="6426200"/>
            <a:ext cx="11049000" cy="461059"/>
          </a:xfrm>
          <a:prstGeom prst="rect">
            <a:avLst/>
          </a:prstGeom>
        </p:spPr>
        <p:txBody>
          <a:bodyPr/>
          <a:lstStyle>
            <a:lvl1pPr marL="0" indent="0" defTabSz="563541">
              <a:lnSpc>
                <a:spcPct val="100000"/>
              </a:lnSpc>
              <a:spcBef>
                <a:spcPts val="0"/>
              </a:spcBef>
              <a:buSzTx/>
              <a:buNone/>
              <a:defRPr sz="2304" b="1"/>
            </a:lvl1pPr>
          </a:lstStyle>
          <a:p>
            <a:r>
              <a:t>Attribution</a:t>
            </a:r>
          </a:p>
        </p:txBody>
      </p:sp>
      <p:sp>
        <p:nvSpPr>
          <p:cNvPr id="11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124" name="Close-up of wild plants growing between rocks"/>
          <p:cNvSpPr>
            <a:spLocks noGrp="1"/>
          </p:cNvSpPr>
          <p:nvPr>
            <p:ph type="pic" sz="quarter" idx="21"/>
          </p:nvPr>
        </p:nvSpPr>
        <p:spPr>
          <a:xfrm>
            <a:off x="6548549" y="5099843"/>
            <a:ext cx="5952902" cy="3962401"/>
          </a:xfrm>
          <a:prstGeom prst="rect">
            <a:avLst/>
          </a:prstGeom>
        </p:spPr>
        <p:txBody>
          <a:bodyPr lIns="91439" tIns="45719" rIns="91439" bIns="45719">
            <a:noAutofit/>
          </a:bodyPr>
          <a:lstStyle/>
          <a:p>
            <a:endParaRPr/>
          </a:p>
        </p:txBody>
      </p:sp>
      <p:sp>
        <p:nvSpPr>
          <p:cNvPr id="125" name="Large rock formation under dark clouds with a dirt road in the foreground"/>
          <p:cNvSpPr>
            <a:spLocks noGrp="1"/>
          </p:cNvSpPr>
          <p:nvPr>
            <p:ph type="pic" idx="22"/>
          </p:nvPr>
        </p:nvSpPr>
        <p:spPr>
          <a:xfrm>
            <a:off x="-5214707" y="647700"/>
            <a:ext cx="16967201" cy="8429807"/>
          </a:xfrm>
          <a:prstGeom prst="rect">
            <a:avLst/>
          </a:prstGeom>
        </p:spPr>
        <p:txBody>
          <a:bodyPr lIns="91439" tIns="45719" rIns="91439" bIns="45719">
            <a:noAutofit/>
          </a:bodyPr>
          <a:lstStyle/>
          <a:p>
            <a:endParaRPr/>
          </a:p>
        </p:txBody>
      </p:sp>
      <p:sp>
        <p:nvSpPr>
          <p:cNvPr id="126" name="Close-up of a wild plant growing between lava rocks"/>
          <p:cNvSpPr>
            <a:spLocks noGrp="1"/>
          </p:cNvSpPr>
          <p:nvPr>
            <p:ph type="pic" sz="quarter" idx="23"/>
          </p:nvPr>
        </p:nvSpPr>
        <p:spPr>
          <a:xfrm>
            <a:off x="6553200" y="698500"/>
            <a:ext cx="5956300" cy="3964663"/>
          </a:xfrm>
          <a:prstGeom prst="rect">
            <a:avLst/>
          </a:prstGeom>
        </p:spPr>
        <p:txBody>
          <a:bodyPr lIns="91439" tIns="45719" rIns="91439" bIns="45719">
            <a:noAutofit/>
          </a:bodyPr>
          <a:lstStyle/>
          <a:p>
            <a:endParaRPr/>
          </a:p>
        </p:txBody>
      </p:sp>
      <p:sp>
        <p:nvSpPr>
          <p:cNvPr id="12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34" name="waterfall surrounded by a green rocky landscape"/>
          <p:cNvSpPr>
            <a:spLocks noGrp="1"/>
          </p:cNvSpPr>
          <p:nvPr>
            <p:ph type="pic" idx="21"/>
          </p:nvPr>
        </p:nvSpPr>
        <p:spPr>
          <a:xfrm>
            <a:off x="-824550" y="-232551"/>
            <a:ext cx="15056595" cy="10049651"/>
          </a:xfrm>
          <a:prstGeom prst="rect">
            <a:avLst/>
          </a:prstGeom>
        </p:spPr>
        <p:txBody>
          <a:bodyPr lIns="91439" tIns="45719" rIns="91439" bIns="45719">
            <a:noAutofit/>
          </a:bodyPr>
          <a:lstStyle/>
          <a:p>
            <a:endParaRPr/>
          </a:p>
        </p:txBody>
      </p:sp>
      <p:sp>
        <p:nvSpPr>
          <p:cNvPr id="13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4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mp; Photo">
    <p:spTree>
      <p:nvGrpSpPr>
        <p:cNvPr id="1" name=""/>
        <p:cNvGrpSpPr/>
        <p:nvPr/>
      </p:nvGrpSpPr>
      <p:grpSpPr>
        <a:xfrm>
          <a:off x="0" y="0"/>
          <a:ext cx="0" cy="0"/>
          <a:chOff x="0" y="0"/>
          <a:chExt cx="0" cy="0"/>
        </a:xfrm>
      </p:grpSpPr>
      <p:sp>
        <p:nvSpPr>
          <p:cNvPr id="21" name="Green, hilly landscape"/>
          <p:cNvSpPr>
            <a:spLocks noGrp="1"/>
          </p:cNvSpPr>
          <p:nvPr>
            <p:ph type="pic" idx="21"/>
          </p:nvPr>
        </p:nvSpPr>
        <p:spPr>
          <a:xfrm>
            <a:off x="-1447800" y="0"/>
            <a:ext cx="15935460" cy="9753600"/>
          </a:xfrm>
          <a:prstGeom prst="rect">
            <a:avLst/>
          </a:prstGeom>
        </p:spPr>
        <p:txBody>
          <a:bodyPr lIns="91439" tIns="45719" rIns="91439" bIns="45719">
            <a:noAutofit/>
          </a:bodyPr>
          <a:lstStyle/>
          <a:p>
            <a:endParaRPr/>
          </a:p>
        </p:txBody>
      </p:sp>
      <p:sp>
        <p:nvSpPr>
          <p:cNvPr id="22" name="Presentation Title"/>
          <p:cNvSpPr txBox="1">
            <a:spLocks noGrp="1"/>
          </p:cNvSpPr>
          <p:nvPr>
            <p:ph type="title" hasCustomPrompt="1"/>
          </p:nvPr>
        </p:nvSpPr>
        <p:spPr>
          <a:xfrm>
            <a:off x="698500" y="5181600"/>
            <a:ext cx="11607800" cy="3302000"/>
          </a:xfrm>
          <a:prstGeom prst="rect">
            <a:avLst/>
          </a:prstGeom>
        </p:spPr>
        <p:txBody>
          <a:bodyPr anchor="b"/>
          <a:lstStyle>
            <a:lvl1pPr>
              <a:defRPr sz="8200" spc="-164"/>
            </a:lvl1pPr>
          </a:lstStyle>
          <a:p>
            <a:r>
              <a:t>Presentation Title</a:t>
            </a:r>
          </a:p>
        </p:txBody>
      </p:sp>
      <p:sp>
        <p:nvSpPr>
          <p:cNvPr id="23" name="Body Level One…"/>
          <p:cNvSpPr txBox="1">
            <a:spLocks noGrp="1"/>
          </p:cNvSpPr>
          <p:nvPr>
            <p:ph type="body" sz="quarter" idx="1" hasCustomPrompt="1"/>
          </p:nvPr>
        </p:nvSpPr>
        <p:spPr>
          <a:xfrm>
            <a:off x="698500" y="8432800"/>
            <a:ext cx="11607800" cy="715913"/>
          </a:xfrm>
          <a:prstGeom prst="rect">
            <a:avLst/>
          </a:prstGeom>
        </p:spPr>
        <p:txBody>
          <a:bodyPr/>
          <a:lstStyle>
            <a:lvl1pPr marL="0" indent="0" defTabSz="587022">
              <a:lnSpc>
                <a:spcPct val="100000"/>
              </a:lnSpc>
              <a:spcBef>
                <a:spcPts val="0"/>
              </a:spcBef>
              <a:buSzTx/>
              <a:buNone/>
              <a:defRPr sz="3800" b="1"/>
            </a:lvl1pPr>
            <a:lvl2pPr marL="0" indent="457200" defTabSz="587022">
              <a:lnSpc>
                <a:spcPct val="100000"/>
              </a:lnSpc>
              <a:spcBef>
                <a:spcPts val="0"/>
              </a:spcBef>
              <a:buSzTx/>
              <a:buNone/>
              <a:defRPr sz="3800" b="1"/>
            </a:lvl2pPr>
            <a:lvl3pPr marL="0" indent="914400" defTabSz="587022">
              <a:lnSpc>
                <a:spcPct val="100000"/>
              </a:lnSpc>
              <a:spcBef>
                <a:spcPts val="0"/>
              </a:spcBef>
              <a:buSzTx/>
              <a:buNone/>
              <a:defRPr sz="3800" b="1"/>
            </a:lvl3pPr>
            <a:lvl4pPr marL="0" indent="1371600" defTabSz="587022">
              <a:lnSpc>
                <a:spcPct val="100000"/>
              </a:lnSpc>
              <a:spcBef>
                <a:spcPts val="0"/>
              </a:spcBef>
              <a:buSzTx/>
              <a:buNone/>
              <a:defRPr sz="3800" b="1"/>
            </a:lvl4pPr>
            <a:lvl5pPr marL="0" indent="1828800" defTabSz="587022">
              <a:lnSpc>
                <a:spcPct val="100000"/>
              </a:lnSpc>
              <a:spcBef>
                <a:spcPts val="0"/>
              </a:spcBef>
              <a:buSzTx/>
              <a:buNone/>
              <a:defRPr sz="3800" b="1"/>
            </a:lvl5pPr>
          </a:lstStyle>
          <a:p>
            <a:r>
              <a:t>Presentation Subtitle</a:t>
            </a:r>
          </a:p>
          <a:p>
            <a:pPr lvl="1"/>
            <a:endParaRPr/>
          </a:p>
          <a:p>
            <a:pPr lvl="2"/>
            <a:endParaRPr/>
          </a:p>
          <a:p>
            <a:pPr lvl="3"/>
            <a:endParaRPr/>
          </a:p>
          <a:p>
            <a:pPr lvl="4"/>
            <a:endParaRPr/>
          </a:p>
        </p:txBody>
      </p:sp>
      <p:sp>
        <p:nvSpPr>
          <p:cNvPr id="24" name="Author and Date"/>
          <p:cNvSpPr txBox="1">
            <a:spLocks noGrp="1"/>
          </p:cNvSpPr>
          <p:nvPr>
            <p:ph type="body" sz="quarter" idx="22" hasCustomPrompt="1"/>
          </p:nvPr>
        </p:nvSpPr>
        <p:spPr>
          <a:xfrm>
            <a:off x="698500" y="571500"/>
            <a:ext cx="11607801" cy="461059"/>
          </a:xfrm>
          <a:prstGeom prst="rect">
            <a:avLst/>
          </a:prstGeom>
        </p:spPr>
        <p:txBody>
          <a:bodyPr/>
          <a:lstStyle>
            <a:lvl1pPr marL="0" indent="0" defTabSz="563541">
              <a:lnSpc>
                <a:spcPct val="100000"/>
              </a:lnSpc>
              <a:spcBef>
                <a:spcPts val="0"/>
              </a:spcBef>
              <a:buSzTx/>
              <a:buNone/>
              <a:defRPr sz="2304" b="1"/>
            </a:lvl1pPr>
          </a:lstStyle>
          <a:p>
            <a:r>
              <a:t>Author and Date</a:t>
            </a:r>
          </a:p>
        </p:txBody>
      </p:sp>
      <p:sp>
        <p:nvSpPr>
          <p:cNvPr id="25" name="Slide Number"/>
          <p:cNvSpPr txBox="1">
            <a:spLocks noGrp="1"/>
          </p:cNvSpPr>
          <p:nvPr>
            <p:ph type="sldNum" sz="quarter" idx="2"/>
          </p:nvPr>
        </p:nvSpPr>
        <p:spPr>
          <a:xfrm>
            <a:off x="6349999" y="9220199"/>
            <a:ext cx="297893" cy="287479"/>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amp; Photo Alt">
    <p:spTree>
      <p:nvGrpSpPr>
        <p:cNvPr id="1" name=""/>
        <p:cNvGrpSpPr/>
        <p:nvPr/>
      </p:nvGrpSpPr>
      <p:grpSpPr>
        <a:xfrm>
          <a:off x="0" y="0"/>
          <a:ext cx="0" cy="0"/>
          <a:chOff x="0" y="0"/>
          <a:chExt cx="0" cy="0"/>
        </a:xfrm>
      </p:grpSpPr>
      <p:sp>
        <p:nvSpPr>
          <p:cNvPr id="32" name="Slide Title"/>
          <p:cNvSpPr txBox="1">
            <a:spLocks noGrp="1"/>
          </p:cNvSpPr>
          <p:nvPr>
            <p:ph type="title" hasCustomPrompt="1"/>
          </p:nvPr>
        </p:nvSpPr>
        <p:spPr>
          <a:xfrm>
            <a:off x="698500" y="692534"/>
            <a:ext cx="5105400" cy="4387466"/>
          </a:xfrm>
          <a:prstGeom prst="rect">
            <a:avLst/>
          </a:prstGeom>
        </p:spPr>
        <p:txBody>
          <a:bodyPr anchor="b"/>
          <a:lstStyle/>
          <a:p>
            <a:r>
              <a:t>Slide Title</a:t>
            </a:r>
          </a:p>
        </p:txBody>
      </p:sp>
      <p:sp>
        <p:nvSpPr>
          <p:cNvPr id="33" name="Body Level One…"/>
          <p:cNvSpPr txBox="1">
            <a:spLocks noGrp="1"/>
          </p:cNvSpPr>
          <p:nvPr>
            <p:ph type="body" sz="quarter" idx="1" hasCustomPrompt="1"/>
          </p:nvPr>
        </p:nvSpPr>
        <p:spPr>
          <a:xfrm>
            <a:off x="698500" y="5003800"/>
            <a:ext cx="5105400" cy="4044566"/>
          </a:xfrm>
          <a:prstGeom prst="rect">
            <a:avLst/>
          </a:prstGeom>
        </p:spPr>
        <p:txBody>
          <a:bodyPr/>
          <a:lstStyle>
            <a:lvl1pPr marL="0" indent="0" defTabSz="587022">
              <a:lnSpc>
                <a:spcPct val="100000"/>
              </a:lnSpc>
              <a:spcBef>
                <a:spcPts val="0"/>
              </a:spcBef>
              <a:buSzTx/>
              <a:buNone/>
              <a:defRPr sz="3800" b="1"/>
            </a:lvl1pPr>
            <a:lvl2pPr marL="0" indent="457200" defTabSz="587022">
              <a:lnSpc>
                <a:spcPct val="100000"/>
              </a:lnSpc>
              <a:spcBef>
                <a:spcPts val="0"/>
              </a:spcBef>
              <a:buSzTx/>
              <a:buNone/>
              <a:defRPr sz="3800" b="1"/>
            </a:lvl2pPr>
            <a:lvl3pPr marL="0" indent="914400" defTabSz="587022">
              <a:lnSpc>
                <a:spcPct val="100000"/>
              </a:lnSpc>
              <a:spcBef>
                <a:spcPts val="0"/>
              </a:spcBef>
              <a:buSzTx/>
              <a:buNone/>
              <a:defRPr sz="3800" b="1"/>
            </a:lvl3pPr>
            <a:lvl4pPr marL="0" indent="1371600" defTabSz="587022">
              <a:lnSpc>
                <a:spcPct val="100000"/>
              </a:lnSpc>
              <a:spcBef>
                <a:spcPts val="0"/>
              </a:spcBef>
              <a:buSzTx/>
              <a:buNone/>
              <a:defRPr sz="3800" b="1"/>
            </a:lvl4pPr>
            <a:lvl5pPr marL="0" indent="1828800" defTabSz="587022">
              <a:lnSpc>
                <a:spcPct val="100000"/>
              </a:lnSpc>
              <a:spcBef>
                <a:spcPts val="0"/>
              </a:spcBef>
              <a:buSzTx/>
              <a:buNone/>
              <a:defRPr sz="3800" b="1"/>
            </a:lvl5pPr>
          </a:lstStyle>
          <a:p>
            <a:r>
              <a:t>Slide Subtitle</a:t>
            </a:r>
          </a:p>
          <a:p>
            <a:pPr lvl="1"/>
            <a:endParaRPr/>
          </a:p>
          <a:p>
            <a:pPr lvl="2"/>
            <a:endParaRPr/>
          </a:p>
          <a:p>
            <a:pPr lvl="3"/>
            <a:endParaRPr/>
          </a:p>
          <a:p>
            <a:pPr lvl="4"/>
            <a:endParaRPr/>
          </a:p>
        </p:txBody>
      </p:sp>
      <p:sp>
        <p:nvSpPr>
          <p:cNvPr id="34" name="Moss-covered rocks"/>
          <p:cNvSpPr>
            <a:spLocks noGrp="1"/>
          </p:cNvSpPr>
          <p:nvPr>
            <p:ph type="pic" idx="21"/>
          </p:nvPr>
        </p:nvSpPr>
        <p:spPr>
          <a:xfrm>
            <a:off x="5245100" y="673100"/>
            <a:ext cx="8382202" cy="8388543"/>
          </a:xfrm>
          <a:prstGeom prst="rect">
            <a:avLst/>
          </a:prstGeom>
        </p:spPr>
        <p:txBody>
          <a:bodyPr lIns="91439" tIns="45719" rIns="91439" bIns="45719">
            <a:noAutofit/>
          </a:bodyPr>
          <a:lstStyle/>
          <a:p>
            <a:endParaRPr/>
          </a:p>
        </p:txBody>
      </p:sp>
      <p:sp>
        <p:nvSpPr>
          <p:cNvPr id="3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42" name="Slide Title"/>
          <p:cNvSpPr txBox="1">
            <a:spLocks noGrp="1"/>
          </p:cNvSpPr>
          <p:nvPr>
            <p:ph type="title" hasCustomPrompt="1"/>
          </p:nvPr>
        </p:nvSpPr>
        <p:spPr>
          <a:prstGeom prst="rect">
            <a:avLst/>
          </a:prstGeom>
        </p:spPr>
        <p:txBody>
          <a:bodyPr/>
          <a:lstStyle/>
          <a:p>
            <a:r>
              <a:t>Slide Title</a:t>
            </a:r>
          </a:p>
        </p:txBody>
      </p:sp>
      <p:sp>
        <p:nvSpPr>
          <p:cNvPr id="43" name="Slide Subtitle"/>
          <p:cNvSpPr txBox="1">
            <a:spLocks noGrp="1"/>
          </p:cNvSpPr>
          <p:nvPr>
            <p:ph type="body" sz="quarter" idx="21" hasCustomPrompt="1"/>
          </p:nvPr>
        </p:nvSpPr>
        <p:spPr>
          <a:xfrm>
            <a:off x="698500" y="1412977"/>
            <a:ext cx="11607801" cy="671803"/>
          </a:xfrm>
          <a:prstGeom prst="rect">
            <a:avLst/>
          </a:prstGeom>
        </p:spPr>
        <p:txBody>
          <a:bodyPr/>
          <a:lstStyle>
            <a:lvl1pPr marL="0" indent="0" defTabSz="587022">
              <a:lnSpc>
                <a:spcPct val="100000"/>
              </a:lnSpc>
              <a:spcBef>
                <a:spcPts val="0"/>
              </a:spcBef>
              <a:buSzTx/>
              <a:buNone/>
              <a:defRPr sz="3800" b="1"/>
            </a:lvl1pPr>
          </a:lstStyle>
          <a:p>
            <a:r>
              <a:t>Slide Subtitle</a:t>
            </a:r>
          </a:p>
        </p:txBody>
      </p:sp>
      <p:sp>
        <p:nvSpPr>
          <p:cNvPr id="44" name="Body Level One…"/>
          <p:cNvSpPr txBox="1">
            <a:spLocks noGrp="1"/>
          </p:cNvSpPr>
          <p:nvPr>
            <p:ph type="body" idx="1" hasCustomPrompt="1"/>
          </p:nvPr>
        </p:nvSpPr>
        <p:spPr>
          <a:prstGeom prst="rect">
            <a:avLst/>
          </a:prstGeom>
        </p:spPr>
        <p:txBody>
          <a:bodyPr/>
          <a:lstStyle/>
          <a:p>
            <a:r>
              <a:t>Slide bullet text</a:t>
            </a:r>
          </a:p>
          <a:p>
            <a:pPr lvl="1"/>
            <a:endParaRPr/>
          </a:p>
          <a:p>
            <a:pPr lvl="2"/>
            <a:endParaRPr/>
          </a:p>
          <a:p>
            <a:pPr lvl="3"/>
            <a:endParaRPr/>
          </a:p>
          <a:p>
            <a:pPr lvl="4"/>
            <a:endParaRPr/>
          </a:p>
        </p:txBody>
      </p:sp>
      <p:sp>
        <p:nvSpPr>
          <p:cNvPr id="4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52" name="Body Level One…"/>
          <p:cNvSpPr txBox="1">
            <a:spLocks noGrp="1"/>
          </p:cNvSpPr>
          <p:nvPr>
            <p:ph type="body" idx="1" hasCustomPrompt="1"/>
          </p:nvPr>
        </p:nvSpPr>
        <p:spPr>
          <a:xfrm>
            <a:off x="698500" y="2959100"/>
            <a:ext cx="11607800" cy="6096000"/>
          </a:xfrm>
          <a:prstGeom prst="rect">
            <a:avLst/>
          </a:prstGeom>
        </p:spPr>
        <p:txBody>
          <a:bodyPr numCol="2" spcCol="589358"/>
          <a:lstStyle/>
          <a:p>
            <a:r>
              <a:t>Slide bullet text</a:t>
            </a:r>
          </a:p>
          <a:p>
            <a:pPr lvl="1"/>
            <a:endParaRPr/>
          </a:p>
          <a:p>
            <a:pPr lvl="2"/>
            <a:endParaRPr/>
          </a:p>
          <a:p>
            <a:pPr lvl="3"/>
            <a:endParaRPr/>
          </a:p>
          <a:p>
            <a:pPr lvl="4"/>
            <a:endParaRPr/>
          </a:p>
        </p:txBody>
      </p:sp>
      <p:sp>
        <p:nvSpPr>
          <p:cNvPr id="5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0" name="Slide Title"/>
          <p:cNvSpPr txBox="1">
            <a:spLocks noGrp="1"/>
          </p:cNvSpPr>
          <p:nvPr>
            <p:ph type="title" hasCustomPrompt="1"/>
          </p:nvPr>
        </p:nvSpPr>
        <p:spPr>
          <a:xfrm>
            <a:off x="698500" y="444500"/>
            <a:ext cx="5105400" cy="1016000"/>
          </a:xfrm>
          <a:prstGeom prst="rect">
            <a:avLst/>
          </a:prstGeom>
        </p:spPr>
        <p:txBody>
          <a:bodyPr/>
          <a:lstStyle/>
          <a:p>
            <a:r>
              <a:t>Slide Title</a:t>
            </a:r>
          </a:p>
        </p:txBody>
      </p:sp>
      <p:sp>
        <p:nvSpPr>
          <p:cNvPr id="61" name="Slide Subtitle"/>
          <p:cNvSpPr txBox="1">
            <a:spLocks noGrp="1"/>
          </p:cNvSpPr>
          <p:nvPr>
            <p:ph type="body" sz="quarter" idx="21" hasCustomPrompt="1"/>
          </p:nvPr>
        </p:nvSpPr>
        <p:spPr>
          <a:xfrm>
            <a:off x="698500" y="1412977"/>
            <a:ext cx="5105400" cy="671803"/>
          </a:xfrm>
          <a:prstGeom prst="rect">
            <a:avLst/>
          </a:prstGeom>
        </p:spPr>
        <p:txBody>
          <a:bodyPr/>
          <a:lstStyle>
            <a:lvl1pPr marL="0" indent="0" defTabSz="587022">
              <a:lnSpc>
                <a:spcPct val="100000"/>
              </a:lnSpc>
              <a:spcBef>
                <a:spcPts val="0"/>
              </a:spcBef>
              <a:buSzTx/>
              <a:buNone/>
              <a:defRPr sz="3800" b="1"/>
            </a:lvl1pPr>
          </a:lstStyle>
          <a:p>
            <a:r>
              <a:t>Slide Subtitle</a:t>
            </a:r>
          </a:p>
        </p:txBody>
      </p:sp>
      <p:sp>
        <p:nvSpPr>
          <p:cNvPr id="62" name="Body Level One…"/>
          <p:cNvSpPr txBox="1">
            <a:spLocks noGrp="1"/>
          </p:cNvSpPr>
          <p:nvPr>
            <p:ph type="body" sz="half" idx="1" hasCustomPrompt="1"/>
          </p:nvPr>
        </p:nvSpPr>
        <p:spPr>
          <a:xfrm>
            <a:off x="698500" y="3479800"/>
            <a:ext cx="5105400" cy="5588000"/>
          </a:xfrm>
          <a:prstGeom prst="rect">
            <a:avLst/>
          </a:prstGeom>
        </p:spPr>
        <p:txBody>
          <a:bodyPr/>
          <a:lstStyle/>
          <a:p>
            <a:r>
              <a:t>Slide bullet text</a:t>
            </a:r>
          </a:p>
          <a:p>
            <a:pPr lvl="1"/>
            <a:endParaRPr/>
          </a:p>
          <a:p>
            <a:pPr lvl="2"/>
            <a:endParaRPr/>
          </a:p>
          <a:p>
            <a:pPr lvl="3"/>
            <a:endParaRPr/>
          </a:p>
          <a:p>
            <a:pPr lvl="4"/>
            <a:endParaRPr/>
          </a:p>
        </p:txBody>
      </p:sp>
      <p:sp>
        <p:nvSpPr>
          <p:cNvPr id="63" name="Large rock formation under dark clouds with a dirt road in the foreground"/>
          <p:cNvSpPr>
            <a:spLocks noGrp="1"/>
          </p:cNvSpPr>
          <p:nvPr>
            <p:ph type="pic" idx="22"/>
          </p:nvPr>
        </p:nvSpPr>
        <p:spPr>
          <a:xfrm>
            <a:off x="825500" y="647700"/>
            <a:ext cx="16967200" cy="8429806"/>
          </a:xfrm>
          <a:prstGeom prst="rect">
            <a:avLst/>
          </a:prstGeom>
        </p:spPr>
        <p:txBody>
          <a:bodyPr lIns="91439" tIns="45719" rIns="91439" bIns="45719">
            <a:noAutofit/>
          </a:bodyPr>
          <a:lstStyle/>
          <a:p>
            <a:endParaRPr/>
          </a:p>
        </p:txBody>
      </p:sp>
      <p:sp>
        <p:nvSpPr>
          <p:cNvPr id="6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Section">
    <p:spTree>
      <p:nvGrpSpPr>
        <p:cNvPr id="1" name=""/>
        <p:cNvGrpSpPr/>
        <p:nvPr/>
      </p:nvGrpSpPr>
      <p:grpSpPr>
        <a:xfrm>
          <a:off x="0" y="0"/>
          <a:ext cx="0" cy="0"/>
          <a:chOff x="0" y="0"/>
          <a:chExt cx="0" cy="0"/>
        </a:xfrm>
      </p:grpSpPr>
      <p:sp>
        <p:nvSpPr>
          <p:cNvPr id="71" name="Section Title"/>
          <p:cNvSpPr txBox="1">
            <a:spLocks noGrp="1"/>
          </p:cNvSpPr>
          <p:nvPr>
            <p:ph type="title" hasCustomPrompt="1"/>
          </p:nvPr>
        </p:nvSpPr>
        <p:spPr>
          <a:xfrm>
            <a:off x="698500" y="3225800"/>
            <a:ext cx="11607800" cy="3302000"/>
          </a:xfrm>
          <a:prstGeom prst="rect">
            <a:avLst/>
          </a:prstGeom>
        </p:spPr>
        <p:txBody>
          <a:bodyPr anchor="ctr"/>
          <a:lstStyle>
            <a:lvl1pPr>
              <a:defRPr sz="8200" b="0" spc="-164">
                <a:latin typeface="Helvetica Neue Medium"/>
                <a:ea typeface="Helvetica Neue Medium"/>
                <a:cs typeface="Helvetica Neue Medium"/>
                <a:sym typeface="Helvetica Neue Medium"/>
              </a:defRPr>
            </a:lvl1pPr>
          </a:lstStyle>
          <a:p>
            <a:r>
              <a:t>Section Title</a:t>
            </a:r>
          </a:p>
        </p:txBody>
      </p:sp>
      <p:sp>
        <p:nvSpPr>
          <p:cNvPr id="7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79" name="Slide Title"/>
          <p:cNvSpPr txBox="1">
            <a:spLocks noGrp="1"/>
          </p:cNvSpPr>
          <p:nvPr>
            <p:ph type="title" hasCustomPrompt="1"/>
          </p:nvPr>
        </p:nvSpPr>
        <p:spPr>
          <a:prstGeom prst="rect">
            <a:avLst/>
          </a:prstGeom>
        </p:spPr>
        <p:txBody>
          <a:bodyPr/>
          <a:lstStyle/>
          <a:p>
            <a:r>
              <a:t>Slide Title</a:t>
            </a:r>
          </a:p>
        </p:txBody>
      </p:sp>
      <p:sp>
        <p:nvSpPr>
          <p:cNvPr id="80" name="Slide Subtitle"/>
          <p:cNvSpPr txBox="1">
            <a:spLocks noGrp="1"/>
          </p:cNvSpPr>
          <p:nvPr>
            <p:ph type="body" sz="quarter" idx="21" hasCustomPrompt="1"/>
          </p:nvPr>
        </p:nvSpPr>
        <p:spPr>
          <a:xfrm>
            <a:off x="698500" y="1412977"/>
            <a:ext cx="11607801" cy="671803"/>
          </a:xfrm>
          <a:prstGeom prst="rect">
            <a:avLst/>
          </a:prstGeom>
        </p:spPr>
        <p:txBody>
          <a:bodyPr/>
          <a:lstStyle>
            <a:lvl1pPr marL="0" indent="0" defTabSz="587022">
              <a:lnSpc>
                <a:spcPct val="100000"/>
              </a:lnSpc>
              <a:spcBef>
                <a:spcPts val="0"/>
              </a:spcBef>
              <a:buSzTx/>
              <a:buNone/>
              <a:defRPr sz="3800" b="1"/>
            </a:lvl1pPr>
          </a:lstStyle>
          <a:p>
            <a:r>
              <a:t>Slide Subtitle</a:t>
            </a:r>
          </a:p>
        </p:txBody>
      </p:sp>
      <p:sp>
        <p:nvSpPr>
          <p:cNvPr id="8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Agenda">
    <p:spTree>
      <p:nvGrpSpPr>
        <p:cNvPr id="1" name=""/>
        <p:cNvGrpSpPr/>
        <p:nvPr/>
      </p:nvGrpSpPr>
      <p:grpSpPr>
        <a:xfrm>
          <a:off x="0" y="0"/>
          <a:ext cx="0" cy="0"/>
          <a:chOff x="0" y="0"/>
          <a:chExt cx="0" cy="0"/>
        </a:xfrm>
      </p:grpSpPr>
      <p:sp>
        <p:nvSpPr>
          <p:cNvPr id="88" name="Agenda Title"/>
          <p:cNvSpPr txBox="1">
            <a:spLocks noGrp="1"/>
          </p:cNvSpPr>
          <p:nvPr>
            <p:ph type="title" hasCustomPrompt="1"/>
          </p:nvPr>
        </p:nvSpPr>
        <p:spPr>
          <a:xfrm>
            <a:off x="698500" y="444500"/>
            <a:ext cx="11607800" cy="1016000"/>
          </a:xfrm>
          <a:prstGeom prst="rect">
            <a:avLst/>
          </a:prstGeom>
        </p:spPr>
        <p:txBody>
          <a:bodyPr/>
          <a:lstStyle/>
          <a:p>
            <a:r>
              <a:t>Agenda Title</a:t>
            </a:r>
          </a:p>
        </p:txBody>
      </p:sp>
      <p:sp>
        <p:nvSpPr>
          <p:cNvPr id="89" name="Agenda Subtitle"/>
          <p:cNvSpPr txBox="1">
            <a:spLocks noGrp="1"/>
          </p:cNvSpPr>
          <p:nvPr>
            <p:ph type="body" sz="quarter" idx="21" hasCustomPrompt="1"/>
          </p:nvPr>
        </p:nvSpPr>
        <p:spPr>
          <a:xfrm>
            <a:off x="698500" y="1409700"/>
            <a:ext cx="11607801" cy="671802"/>
          </a:xfrm>
          <a:prstGeom prst="rect">
            <a:avLst/>
          </a:prstGeom>
        </p:spPr>
        <p:txBody>
          <a:bodyPr/>
          <a:lstStyle>
            <a:lvl1pPr marL="0" indent="0" defTabSz="587022">
              <a:lnSpc>
                <a:spcPct val="100000"/>
              </a:lnSpc>
              <a:spcBef>
                <a:spcPts val="0"/>
              </a:spcBef>
              <a:buSzTx/>
              <a:buNone/>
              <a:defRPr sz="3800" b="1"/>
            </a:lvl1pPr>
          </a:lstStyle>
          <a:p>
            <a:r>
              <a:t>Agenda Subtitle</a:t>
            </a:r>
          </a:p>
        </p:txBody>
      </p:sp>
      <p:sp>
        <p:nvSpPr>
          <p:cNvPr id="90" name="Body Level One…"/>
          <p:cNvSpPr txBox="1">
            <a:spLocks noGrp="1"/>
          </p:cNvSpPr>
          <p:nvPr>
            <p:ph type="body" idx="1" hasCustomPrompt="1"/>
          </p:nvPr>
        </p:nvSpPr>
        <p:spPr>
          <a:xfrm>
            <a:off x="698500" y="2959100"/>
            <a:ext cx="11607800" cy="6096000"/>
          </a:xfrm>
          <a:prstGeom prst="rect">
            <a:avLst/>
          </a:prstGeom>
        </p:spPr>
        <p:txBody>
          <a:bodyPr/>
          <a:lstStyle>
            <a:lvl1pPr marL="0" indent="0">
              <a:spcBef>
                <a:spcPts val="1300"/>
              </a:spcBef>
              <a:buSzTx/>
              <a:buNone/>
              <a:defRPr sz="3800" spc="-38"/>
            </a:lvl1pPr>
            <a:lvl2pPr marL="0" indent="457200">
              <a:spcBef>
                <a:spcPts val="1300"/>
              </a:spcBef>
              <a:buSzTx/>
              <a:buNone/>
              <a:defRPr sz="3800" spc="-38"/>
            </a:lvl2pPr>
            <a:lvl3pPr marL="0" indent="914400">
              <a:spcBef>
                <a:spcPts val="1300"/>
              </a:spcBef>
              <a:buSzTx/>
              <a:buNone/>
              <a:defRPr sz="3800" spc="-38"/>
            </a:lvl3pPr>
            <a:lvl4pPr marL="0" indent="1371600">
              <a:spcBef>
                <a:spcPts val="1300"/>
              </a:spcBef>
              <a:buSzTx/>
              <a:buNone/>
              <a:defRPr sz="3800" spc="-38"/>
            </a:lvl4pPr>
            <a:lvl5pPr marL="0" indent="1828800">
              <a:spcBef>
                <a:spcPts val="1300"/>
              </a:spcBef>
              <a:buSzTx/>
              <a:buNone/>
              <a:defRPr sz="3800" spc="-38"/>
            </a:lvl5pPr>
          </a:lstStyle>
          <a:p>
            <a:r>
              <a:t>Agenda Topics</a:t>
            </a:r>
          </a:p>
          <a:p>
            <a:pPr lvl="1"/>
            <a:endParaRPr/>
          </a:p>
          <a:p>
            <a:pPr lvl="2"/>
            <a:endParaRPr/>
          </a:p>
          <a:p>
            <a:pPr lvl="3"/>
            <a:endParaRPr/>
          </a:p>
          <a:p>
            <a:pPr lvl="4"/>
            <a:endParaRPr/>
          </a:p>
        </p:txBody>
      </p:sp>
      <p:sp>
        <p:nvSpPr>
          <p:cNvPr id="9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Slide Title"/>
          <p:cNvSpPr txBox="1">
            <a:spLocks noGrp="1"/>
          </p:cNvSpPr>
          <p:nvPr>
            <p:ph type="title" hasCustomPrompt="1"/>
          </p:nvPr>
        </p:nvSpPr>
        <p:spPr>
          <a:xfrm>
            <a:off x="698500" y="440266"/>
            <a:ext cx="11607800" cy="1016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p>
            <a:r>
              <a:t>Slide Title</a:t>
            </a:r>
          </a:p>
        </p:txBody>
      </p:sp>
      <p:sp>
        <p:nvSpPr>
          <p:cNvPr id="3" name="Body Level One…"/>
          <p:cNvSpPr txBox="1">
            <a:spLocks noGrp="1"/>
          </p:cNvSpPr>
          <p:nvPr>
            <p:ph type="body" idx="1" hasCustomPrompt="1"/>
          </p:nvPr>
        </p:nvSpPr>
        <p:spPr>
          <a:xfrm>
            <a:off x="698500" y="2956892"/>
            <a:ext cx="11607800" cy="6096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p>
            <a:r>
              <a:t>Slide bullet text</a:t>
            </a:r>
          </a:p>
          <a:p>
            <a:pPr lvl="1"/>
            <a:endParaRPr/>
          </a:p>
          <a:p>
            <a:pPr lvl="2"/>
            <a:endParaRPr/>
          </a:p>
          <a:p>
            <a:pPr lvl="3"/>
            <a:endParaRPr/>
          </a:p>
          <a:p>
            <a:pPr lvl="4"/>
            <a:endParaRPr/>
          </a:p>
        </p:txBody>
      </p:sp>
      <p:sp>
        <p:nvSpPr>
          <p:cNvPr id="4" name="Slide Number"/>
          <p:cNvSpPr txBox="1">
            <a:spLocks noGrp="1"/>
          </p:cNvSpPr>
          <p:nvPr>
            <p:ph type="sldNum" sz="quarter" idx="2"/>
          </p:nvPr>
        </p:nvSpPr>
        <p:spPr>
          <a:xfrm>
            <a:off x="6350067" y="9220199"/>
            <a:ext cx="297892" cy="287479"/>
          </a:xfrm>
          <a:prstGeom prst="rect">
            <a:avLst/>
          </a:prstGeom>
          <a:ln w="12700">
            <a:miter lim="400000"/>
          </a:ln>
        </p:spPr>
        <p:txBody>
          <a:bodyPr wrap="none" lIns="50800" tIns="50800" rIns="50800" bIns="50800" anchor="b">
            <a:spAutoFit/>
          </a:bodyPr>
          <a:lstStyle>
            <a:lvl1pPr defTabSz="584200">
              <a:defRPr sz="1300"/>
            </a:lvl1pPr>
          </a:lstStyle>
          <a:p>
            <a:fld id="{86CB4B4D-7CA3-9044-876B-883B54F8677D}" type="slidenum">
              <a:t>‹#›</a:t>
            </a:fld>
            <a:endParaRPr/>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transition spd="med"/>
  <p:txStyles>
    <p:titleStyle>
      <a:lvl1pPr marL="0" marR="0" indent="0" algn="l" defTabSz="1733930" rtl="0" latinLnBrk="0">
        <a:lnSpc>
          <a:spcPct val="80000"/>
        </a:lnSpc>
        <a:spcBef>
          <a:spcPts val="0"/>
        </a:spcBef>
        <a:spcAft>
          <a:spcPts val="0"/>
        </a:spcAft>
        <a:buClrTx/>
        <a:buSzTx/>
        <a:buFontTx/>
        <a:buNone/>
        <a:tabLst/>
        <a:defRPr sz="6000" b="1" i="0" u="none" strike="noStrike" cap="none" spc="-119" baseline="0">
          <a:solidFill>
            <a:srgbClr val="FFFFFF"/>
          </a:solidFill>
          <a:uFillTx/>
          <a:latin typeface="+mn-lt"/>
          <a:ea typeface="+mn-ea"/>
          <a:cs typeface="+mn-cs"/>
          <a:sym typeface="Helvetica Neue"/>
        </a:defRPr>
      </a:lvl1pPr>
      <a:lvl2pPr marL="0" marR="0" indent="457200" algn="l" defTabSz="1733930" rtl="0" latinLnBrk="0">
        <a:lnSpc>
          <a:spcPct val="80000"/>
        </a:lnSpc>
        <a:spcBef>
          <a:spcPts val="0"/>
        </a:spcBef>
        <a:spcAft>
          <a:spcPts val="0"/>
        </a:spcAft>
        <a:buClrTx/>
        <a:buSzTx/>
        <a:buFontTx/>
        <a:buNone/>
        <a:tabLst/>
        <a:defRPr sz="6000" b="1" i="0" u="none" strike="noStrike" cap="none" spc="-119" baseline="0">
          <a:solidFill>
            <a:srgbClr val="FFFFFF"/>
          </a:solidFill>
          <a:uFillTx/>
          <a:latin typeface="+mn-lt"/>
          <a:ea typeface="+mn-ea"/>
          <a:cs typeface="+mn-cs"/>
          <a:sym typeface="Helvetica Neue"/>
        </a:defRPr>
      </a:lvl2pPr>
      <a:lvl3pPr marL="0" marR="0" indent="914400" algn="l" defTabSz="1733930" rtl="0" latinLnBrk="0">
        <a:lnSpc>
          <a:spcPct val="80000"/>
        </a:lnSpc>
        <a:spcBef>
          <a:spcPts val="0"/>
        </a:spcBef>
        <a:spcAft>
          <a:spcPts val="0"/>
        </a:spcAft>
        <a:buClrTx/>
        <a:buSzTx/>
        <a:buFontTx/>
        <a:buNone/>
        <a:tabLst/>
        <a:defRPr sz="6000" b="1" i="0" u="none" strike="noStrike" cap="none" spc="-119" baseline="0">
          <a:solidFill>
            <a:srgbClr val="FFFFFF"/>
          </a:solidFill>
          <a:uFillTx/>
          <a:latin typeface="+mn-lt"/>
          <a:ea typeface="+mn-ea"/>
          <a:cs typeface="+mn-cs"/>
          <a:sym typeface="Helvetica Neue"/>
        </a:defRPr>
      </a:lvl3pPr>
      <a:lvl4pPr marL="0" marR="0" indent="1371600" algn="l" defTabSz="1733930" rtl="0" latinLnBrk="0">
        <a:lnSpc>
          <a:spcPct val="80000"/>
        </a:lnSpc>
        <a:spcBef>
          <a:spcPts val="0"/>
        </a:spcBef>
        <a:spcAft>
          <a:spcPts val="0"/>
        </a:spcAft>
        <a:buClrTx/>
        <a:buSzTx/>
        <a:buFontTx/>
        <a:buNone/>
        <a:tabLst/>
        <a:defRPr sz="6000" b="1" i="0" u="none" strike="noStrike" cap="none" spc="-119" baseline="0">
          <a:solidFill>
            <a:srgbClr val="FFFFFF"/>
          </a:solidFill>
          <a:uFillTx/>
          <a:latin typeface="+mn-lt"/>
          <a:ea typeface="+mn-ea"/>
          <a:cs typeface="+mn-cs"/>
          <a:sym typeface="Helvetica Neue"/>
        </a:defRPr>
      </a:lvl4pPr>
      <a:lvl5pPr marL="0" marR="0" indent="1828800" algn="l" defTabSz="1733930" rtl="0" latinLnBrk="0">
        <a:lnSpc>
          <a:spcPct val="80000"/>
        </a:lnSpc>
        <a:spcBef>
          <a:spcPts val="0"/>
        </a:spcBef>
        <a:spcAft>
          <a:spcPts val="0"/>
        </a:spcAft>
        <a:buClrTx/>
        <a:buSzTx/>
        <a:buFontTx/>
        <a:buNone/>
        <a:tabLst/>
        <a:defRPr sz="6000" b="1" i="0" u="none" strike="noStrike" cap="none" spc="-119" baseline="0">
          <a:solidFill>
            <a:srgbClr val="FFFFFF"/>
          </a:solidFill>
          <a:uFillTx/>
          <a:latin typeface="+mn-lt"/>
          <a:ea typeface="+mn-ea"/>
          <a:cs typeface="+mn-cs"/>
          <a:sym typeface="Helvetica Neue"/>
        </a:defRPr>
      </a:lvl5pPr>
      <a:lvl6pPr marL="0" marR="0" indent="2286000" algn="l" defTabSz="1733930" rtl="0" latinLnBrk="0">
        <a:lnSpc>
          <a:spcPct val="80000"/>
        </a:lnSpc>
        <a:spcBef>
          <a:spcPts val="0"/>
        </a:spcBef>
        <a:spcAft>
          <a:spcPts val="0"/>
        </a:spcAft>
        <a:buClrTx/>
        <a:buSzTx/>
        <a:buFontTx/>
        <a:buNone/>
        <a:tabLst/>
        <a:defRPr sz="6000" b="1" i="0" u="none" strike="noStrike" cap="none" spc="-119" baseline="0">
          <a:solidFill>
            <a:srgbClr val="FFFFFF"/>
          </a:solidFill>
          <a:uFillTx/>
          <a:latin typeface="+mn-lt"/>
          <a:ea typeface="+mn-ea"/>
          <a:cs typeface="+mn-cs"/>
          <a:sym typeface="Helvetica Neue"/>
        </a:defRPr>
      </a:lvl6pPr>
      <a:lvl7pPr marL="0" marR="0" indent="2743200" algn="l" defTabSz="1733930" rtl="0" latinLnBrk="0">
        <a:lnSpc>
          <a:spcPct val="80000"/>
        </a:lnSpc>
        <a:spcBef>
          <a:spcPts val="0"/>
        </a:spcBef>
        <a:spcAft>
          <a:spcPts val="0"/>
        </a:spcAft>
        <a:buClrTx/>
        <a:buSzTx/>
        <a:buFontTx/>
        <a:buNone/>
        <a:tabLst/>
        <a:defRPr sz="6000" b="1" i="0" u="none" strike="noStrike" cap="none" spc="-119" baseline="0">
          <a:solidFill>
            <a:srgbClr val="FFFFFF"/>
          </a:solidFill>
          <a:uFillTx/>
          <a:latin typeface="+mn-lt"/>
          <a:ea typeface="+mn-ea"/>
          <a:cs typeface="+mn-cs"/>
          <a:sym typeface="Helvetica Neue"/>
        </a:defRPr>
      </a:lvl7pPr>
      <a:lvl8pPr marL="0" marR="0" indent="3200400" algn="l" defTabSz="1733930" rtl="0" latinLnBrk="0">
        <a:lnSpc>
          <a:spcPct val="80000"/>
        </a:lnSpc>
        <a:spcBef>
          <a:spcPts val="0"/>
        </a:spcBef>
        <a:spcAft>
          <a:spcPts val="0"/>
        </a:spcAft>
        <a:buClrTx/>
        <a:buSzTx/>
        <a:buFontTx/>
        <a:buNone/>
        <a:tabLst/>
        <a:defRPr sz="6000" b="1" i="0" u="none" strike="noStrike" cap="none" spc="-119" baseline="0">
          <a:solidFill>
            <a:srgbClr val="FFFFFF"/>
          </a:solidFill>
          <a:uFillTx/>
          <a:latin typeface="+mn-lt"/>
          <a:ea typeface="+mn-ea"/>
          <a:cs typeface="+mn-cs"/>
          <a:sym typeface="Helvetica Neue"/>
        </a:defRPr>
      </a:lvl8pPr>
      <a:lvl9pPr marL="0" marR="0" indent="3657600" algn="l" defTabSz="1733930" rtl="0" latinLnBrk="0">
        <a:lnSpc>
          <a:spcPct val="80000"/>
        </a:lnSpc>
        <a:spcBef>
          <a:spcPts val="0"/>
        </a:spcBef>
        <a:spcAft>
          <a:spcPts val="0"/>
        </a:spcAft>
        <a:buClrTx/>
        <a:buSzTx/>
        <a:buFontTx/>
        <a:buNone/>
        <a:tabLst/>
        <a:defRPr sz="6000" b="1" i="0" u="none" strike="noStrike" cap="none" spc="-119" baseline="0">
          <a:solidFill>
            <a:srgbClr val="FFFFFF"/>
          </a:solidFill>
          <a:uFillTx/>
          <a:latin typeface="+mn-lt"/>
          <a:ea typeface="+mn-ea"/>
          <a:cs typeface="+mn-cs"/>
          <a:sym typeface="Helvetica Neue"/>
        </a:defRPr>
      </a:lvl9pPr>
    </p:titleStyle>
    <p:bodyStyle>
      <a:lvl1pPr marL="381000" marR="0" indent="-381000" algn="l" defTabSz="1733930" rtl="0" latinLnBrk="0">
        <a:lnSpc>
          <a:spcPct val="90000"/>
        </a:lnSpc>
        <a:spcBef>
          <a:spcPts val="3200"/>
        </a:spcBef>
        <a:spcAft>
          <a:spcPts val="0"/>
        </a:spcAft>
        <a:buClrTx/>
        <a:buSzPct val="123000"/>
        <a:buFontTx/>
        <a:buChar char="•"/>
        <a:tabLst/>
        <a:defRPr sz="3000" b="0" i="0" u="none" strike="noStrike" cap="none" spc="0" baseline="0">
          <a:solidFill>
            <a:srgbClr val="FFFFFF"/>
          </a:solidFill>
          <a:uFillTx/>
          <a:latin typeface="+mn-lt"/>
          <a:ea typeface="+mn-ea"/>
          <a:cs typeface="+mn-cs"/>
          <a:sym typeface="Helvetica Neue"/>
        </a:defRPr>
      </a:lvl1pPr>
      <a:lvl2pPr marL="762000" marR="0" indent="-381000" algn="l" defTabSz="1733930" rtl="0" latinLnBrk="0">
        <a:lnSpc>
          <a:spcPct val="90000"/>
        </a:lnSpc>
        <a:spcBef>
          <a:spcPts val="3200"/>
        </a:spcBef>
        <a:spcAft>
          <a:spcPts val="0"/>
        </a:spcAft>
        <a:buClrTx/>
        <a:buSzPct val="123000"/>
        <a:buFontTx/>
        <a:buChar char="•"/>
        <a:tabLst/>
        <a:defRPr sz="3000" b="0" i="0" u="none" strike="noStrike" cap="none" spc="0" baseline="0">
          <a:solidFill>
            <a:srgbClr val="FFFFFF"/>
          </a:solidFill>
          <a:uFillTx/>
          <a:latin typeface="+mn-lt"/>
          <a:ea typeface="+mn-ea"/>
          <a:cs typeface="+mn-cs"/>
          <a:sym typeface="Helvetica Neue"/>
        </a:defRPr>
      </a:lvl2pPr>
      <a:lvl3pPr marL="1143000" marR="0" indent="-381000" algn="l" defTabSz="1733930" rtl="0" latinLnBrk="0">
        <a:lnSpc>
          <a:spcPct val="90000"/>
        </a:lnSpc>
        <a:spcBef>
          <a:spcPts val="3200"/>
        </a:spcBef>
        <a:spcAft>
          <a:spcPts val="0"/>
        </a:spcAft>
        <a:buClrTx/>
        <a:buSzPct val="123000"/>
        <a:buFontTx/>
        <a:buChar char="•"/>
        <a:tabLst/>
        <a:defRPr sz="3000" b="0" i="0" u="none" strike="noStrike" cap="none" spc="0" baseline="0">
          <a:solidFill>
            <a:srgbClr val="FFFFFF"/>
          </a:solidFill>
          <a:uFillTx/>
          <a:latin typeface="+mn-lt"/>
          <a:ea typeface="+mn-ea"/>
          <a:cs typeface="+mn-cs"/>
          <a:sym typeface="Helvetica Neue"/>
        </a:defRPr>
      </a:lvl3pPr>
      <a:lvl4pPr marL="1524000" marR="0" indent="-381000" algn="l" defTabSz="1733930" rtl="0" latinLnBrk="0">
        <a:lnSpc>
          <a:spcPct val="90000"/>
        </a:lnSpc>
        <a:spcBef>
          <a:spcPts val="3200"/>
        </a:spcBef>
        <a:spcAft>
          <a:spcPts val="0"/>
        </a:spcAft>
        <a:buClrTx/>
        <a:buSzPct val="123000"/>
        <a:buFontTx/>
        <a:buChar char="•"/>
        <a:tabLst/>
        <a:defRPr sz="3000" b="0" i="0" u="none" strike="noStrike" cap="none" spc="0" baseline="0">
          <a:solidFill>
            <a:srgbClr val="FFFFFF"/>
          </a:solidFill>
          <a:uFillTx/>
          <a:latin typeface="+mn-lt"/>
          <a:ea typeface="+mn-ea"/>
          <a:cs typeface="+mn-cs"/>
          <a:sym typeface="Helvetica Neue"/>
        </a:defRPr>
      </a:lvl4pPr>
      <a:lvl5pPr marL="1905000" marR="0" indent="-381000" algn="l" defTabSz="1733930" rtl="0" latinLnBrk="0">
        <a:lnSpc>
          <a:spcPct val="90000"/>
        </a:lnSpc>
        <a:spcBef>
          <a:spcPts val="3200"/>
        </a:spcBef>
        <a:spcAft>
          <a:spcPts val="0"/>
        </a:spcAft>
        <a:buClrTx/>
        <a:buSzPct val="123000"/>
        <a:buFontTx/>
        <a:buChar char="•"/>
        <a:tabLst/>
        <a:defRPr sz="3000" b="0" i="0" u="none" strike="noStrike" cap="none" spc="0" baseline="0">
          <a:solidFill>
            <a:srgbClr val="FFFFFF"/>
          </a:solidFill>
          <a:uFillTx/>
          <a:latin typeface="+mn-lt"/>
          <a:ea typeface="+mn-ea"/>
          <a:cs typeface="+mn-cs"/>
          <a:sym typeface="Helvetica Neue"/>
        </a:defRPr>
      </a:lvl5pPr>
      <a:lvl6pPr marL="2286000" marR="0" indent="-381000" algn="l" defTabSz="1733930" rtl="0" latinLnBrk="0">
        <a:lnSpc>
          <a:spcPct val="90000"/>
        </a:lnSpc>
        <a:spcBef>
          <a:spcPts val="3200"/>
        </a:spcBef>
        <a:spcAft>
          <a:spcPts val="0"/>
        </a:spcAft>
        <a:buClrTx/>
        <a:buSzPct val="123000"/>
        <a:buFontTx/>
        <a:buChar char="•"/>
        <a:tabLst/>
        <a:defRPr sz="3000" b="0" i="0" u="none" strike="noStrike" cap="none" spc="0" baseline="0">
          <a:solidFill>
            <a:srgbClr val="FFFFFF"/>
          </a:solidFill>
          <a:uFillTx/>
          <a:latin typeface="+mn-lt"/>
          <a:ea typeface="+mn-ea"/>
          <a:cs typeface="+mn-cs"/>
          <a:sym typeface="Helvetica Neue"/>
        </a:defRPr>
      </a:lvl6pPr>
      <a:lvl7pPr marL="2667000" marR="0" indent="-381000" algn="l" defTabSz="1733930" rtl="0" latinLnBrk="0">
        <a:lnSpc>
          <a:spcPct val="90000"/>
        </a:lnSpc>
        <a:spcBef>
          <a:spcPts val="3200"/>
        </a:spcBef>
        <a:spcAft>
          <a:spcPts val="0"/>
        </a:spcAft>
        <a:buClrTx/>
        <a:buSzPct val="123000"/>
        <a:buFontTx/>
        <a:buChar char="•"/>
        <a:tabLst/>
        <a:defRPr sz="3000" b="0" i="0" u="none" strike="noStrike" cap="none" spc="0" baseline="0">
          <a:solidFill>
            <a:srgbClr val="FFFFFF"/>
          </a:solidFill>
          <a:uFillTx/>
          <a:latin typeface="+mn-lt"/>
          <a:ea typeface="+mn-ea"/>
          <a:cs typeface="+mn-cs"/>
          <a:sym typeface="Helvetica Neue"/>
        </a:defRPr>
      </a:lvl7pPr>
      <a:lvl8pPr marL="3048000" marR="0" indent="-381000" algn="l" defTabSz="1733930" rtl="0" latinLnBrk="0">
        <a:lnSpc>
          <a:spcPct val="90000"/>
        </a:lnSpc>
        <a:spcBef>
          <a:spcPts val="3200"/>
        </a:spcBef>
        <a:spcAft>
          <a:spcPts val="0"/>
        </a:spcAft>
        <a:buClrTx/>
        <a:buSzPct val="123000"/>
        <a:buFontTx/>
        <a:buChar char="•"/>
        <a:tabLst/>
        <a:defRPr sz="3000" b="0" i="0" u="none" strike="noStrike" cap="none" spc="0" baseline="0">
          <a:solidFill>
            <a:srgbClr val="FFFFFF"/>
          </a:solidFill>
          <a:uFillTx/>
          <a:latin typeface="+mn-lt"/>
          <a:ea typeface="+mn-ea"/>
          <a:cs typeface="+mn-cs"/>
          <a:sym typeface="Helvetica Neue"/>
        </a:defRPr>
      </a:lvl8pPr>
      <a:lvl9pPr marL="3429000" marR="0" indent="-381000" algn="l" defTabSz="1733930" rtl="0" latinLnBrk="0">
        <a:lnSpc>
          <a:spcPct val="90000"/>
        </a:lnSpc>
        <a:spcBef>
          <a:spcPts val="3200"/>
        </a:spcBef>
        <a:spcAft>
          <a:spcPts val="0"/>
        </a:spcAft>
        <a:buClrTx/>
        <a:buSzPct val="123000"/>
        <a:buFontTx/>
        <a:buChar char="•"/>
        <a:tabLst/>
        <a:defRPr sz="3000" b="0" i="0" u="none" strike="noStrike" cap="none" spc="0" baseline="0">
          <a:solidFill>
            <a:srgbClr val="FFFFFF"/>
          </a:solidFill>
          <a:uFillTx/>
          <a:latin typeface="+mn-lt"/>
          <a:ea typeface="+mn-ea"/>
          <a:cs typeface="+mn-cs"/>
          <a:sym typeface="Helvetica Neue"/>
        </a:defRPr>
      </a:lvl9pPr>
    </p:bodyStyle>
    <p:otherStyle>
      <a:lvl1pPr marL="0" marR="0" indent="0" algn="ctr" defTabSz="584200" rtl="0" latinLnBrk="0">
        <a:lnSpc>
          <a:spcPct val="100000"/>
        </a:lnSpc>
        <a:spcBef>
          <a:spcPts val="0"/>
        </a:spcBef>
        <a:spcAft>
          <a:spcPts val="0"/>
        </a:spcAft>
        <a:buClrTx/>
        <a:buSzTx/>
        <a:buFontTx/>
        <a:buNone/>
        <a:tabLst/>
        <a:defRPr sz="1300" b="0" i="0" u="none" strike="noStrike" cap="none" spc="0" baseline="0">
          <a:solidFill>
            <a:schemeClr val="tx1"/>
          </a:solidFill>
          <a:uFillTx/>
          <a:latin typeface="+mn-lt"/>
          <a:ea typeface="+mn-ea"/>
          <a:cs typeface="+mn-cs"/>
          <a:sym typeface="Helvetica Neue"/>
        </a:defRPr>
      </a:lvl1pPr>
      <a:lvl2pPr marL="0" marR="0" indent="457200" algn="ctr" defTabSz="584200" rtl="0" latinLnBrk="0">
        <a:lnSpc>
          <a:spcPct val="100000"/>
        </a:lnSpc>
        <a:spcBef>
          <a:spcPts val="0"/>
        </a:spcBef>
        <a:spcAft>
          <a:spcPts val="0"/>
        </a:spcAft>
        <a:buClrTx/>
        <a:buSzTx/>
        <a:buFontTx/>
        <a:buNone/>
        <a:tabLst/>
        <a:defRPr sz="1300" b="0" i="0" u="none" strike="noStrike" cap="none" spc="0" baseline="0">
          <a:solidFill>
            <a:schemeClr val="tx1"/>
          </a:solidFill>
          <a:uFillTx/>
          <a:latin typeface="+mn-lt"/>
          <a:ea typeface="+mn-ea"/>
          <a:cs typeface="+mn-cs"/>
          <a:sym typeface="Helvetica Neue"/>
        </a:defRPr>
      </a:lvl2pPr>
      <a:lvl3pPr marL="0" marR="0" indent="914400" algn="ctr" defTabSz="584200" rtl="0" latinLnBrk="0">
        <a:lnSpc>
          <a:spcPct val="100000"/>
        </a:lnSpc>
        <a:spcBef>
          <a:spcPts val="0"/>
        </a:spcBef>
        <a:spcAft>
          <a:spcPts val="0"/>
        </a:spcAft>
        <a:buClrTx/>
        <a:buSzTx/>
        <a:buFontTx/>
        <a:buNone/>
        <a:tabLst/>
        <a:defRPr sz="1300" b="0" i="0" u="none" strike="noStrike" cap="none" spc="0" baseline="0">
          <a:solidFill>
            <a:schemeClr val="tx1"/>
          </a:solidFill>
          <a:uFillTx/>
          <a:latin typeface="+mn-lt"/>
          <a:ea typeface="+mn-ea"/>
          <a:cs typeface="+mn-cs"/>
          <a:sym typeface="Helvetica Neue"/>
        </a:defRPr>
      </a:lvl3pPr>
      <a:lvl4pPr marL="0" marR="0" indent="1371600" algn="ctr" defTabSz="584200" rtl="0" latinLnBrk="0">
        <a:lnSpc>
          <a:spcPct val="100000"/>
        </a:lnSpc>
        <a:spcBef>
          <a:spcPts val="0"/>
        </a:spcBef>
        <a:spcAft>
          <a:spcPts val="0"/>
        </a:spcAft>
        <a:buClrTx/>
        <a:buSzTx/>
        <a:buFontTx/>
        <a:buNone/>
        <a:tabLst/>
        <a:defRPr sz="1300" b="0" i="0" u="none" strike="noStrike" cap="none" spc="0" baseline="0">
          <a:solidFill>
            <a:schemeClr val="tx1"/>
          </a:solidFill>
          <a:uFillTx/>
          <a:latin typeface="+mn-lt"/>
          <a:ea typeface="+mn-ea"/>
          <a:cs typeface="+mn-cs"/>
          <a:sym typeface="Helvetica Neue"/>
        </a:defRPr>
      </a:lvl4pPr>
      <a:lvl5pPr marL="0" marR="0" indent="1828800" algn="ctr" defTabSz="584200" rtl="0" latinLnBrk="0">
        <a:lnSpc>
          <a:spcPct val="100000"/>
        </a:lnSpc>
        <a:spcBef>
          <a:spcPts val="0"/>
        </a:spcBef>
        <a:spcAft>
          <a:spcPts val="0"/>
        </a:spcAft>
        <a:buClrTx/>
        <a:buSzTx/>
        <a:buFontTx/>
        <a:buNone/>
        <a:tabLst/>
        <a:defRPr sz="1300" b="0" i="0" u="none" strike="noStrike" cap="none" spc="0" baseline="0">
          <a:solidFill>
            <a:schemeClr val="tx1"/>
          </a:solidFill>
          <a:uFillTx/>
          <a:latin typeface="+mn-lt"/>
          <a:ea typeface="+mn-ea"/>
          <a:cs typeface="+mn-cs"/>
          <a:sym typeface="Helvetica Neue"/>
        </a:defRPr>
      </a:lvl5pPr>
      <a:lvl6pPr marL="0" marR="0" indent="2286000" algn="ctr" defTabSz="584200" rtl="0" latinLnBrk="0">
        <a:lnSpc>
          <a:spcPct val="100000"/>
        </a:lnSpc>
        <a:spcBef>
          <a:spcPts val="0"/>
        </a:spcBef>
        <a:spcAft>
          <a:spcPts val="0"/>
        </a:spcAft>
        <a:buClrTx/>
        <a:buSzTx/>
        <a:buFontTx/>
        <a:buNone/>
        <a:tabLst/>
        <a:defRPr sz="1300" b="0" i="0" u="none" strike="noStrike" cap="none" spc="0" baseline="0">
          <a:solidFill>
            <a:schemeClr val="tx1"/>
          </a:solidFill>
          <a:uFillTx/>
          <a:latin typeface="+mn-lt"/>
          <a:ea typeface="+mn-ea"/>
          <a:cs typeface="+mn-cs"/>
          <a:sym typeface="Helvetica Neue"/>
        </a:defRPr>
      </a:lvl6pPr>
      <a:lvl7pPr marL="0" marR="0" indent="2743200" algn="ctr" defTabSz="584200" rtl="0" latinLnBrk="0">
        <a:lnSpc>
          <a:spcPct val="100000"/>
        </a:lnSpc>
        <a:spcBef>
          <a:spcPts val="0"/>
        </a:spcBef>
        <a:spcAft>
          <a:spcPts val="0"/>
        </a:spcAft>
        <a:buClrTx/>
        <a:buSzTx/>
        <a:buFontTx/>
        <a:buNone/>
        <a:tabLst/>
        <a:defRPr sz="1300" b="0" i="0" u="none" strike="noStrike" cap="none" spc="0" baseline="0">
          <a:solidFill>
            <a:schemeClr val="tx1"/>
          </a:solidFill>
          <a:uFillTx/>
          <a:latin typeface="+mn-lt"/>
          <a:ea typeface="+mn-ea"/>
          <a:cs typeface="+mn-cs"/>
          <a:sym typeface="Helvetica Neue"/>
        </a:defRPr>
      </a:lvl7pPr>
      <a:lvl8pPr marL="0" marR="0" indent="3200400" algn="ctr" defTabSz="584200" rtl="0" latinLnBrk="0">
        <a:lnSpc>
          <a:spcPct val="100000"/>
        </a:lnSpc>
        <a:spcBef>
          <a:spcPts val="0"/>
        </a:spcBef>
        <a:spcAft>
          <a:spcPts val="0"/>
        </a:spcAft>
        <a:buClrTx/>
        <a:buSzTx/>
        <a:buFontTx/>
        <a:buNone/>
        <a:tabLst/>
        <a:defRPr sz="1300" b="0" i="0" u="none" strike="noStrike" cap="none" spc="0" baseline="0">
          <a:solidFill>
            <a:schemeClr val="tx1"/>
          </a:solidFill>
          <a:uFillTx/>
          <a:latin typeface="+mn-lt"/>
          <a:ea typeface="+mn-ea"/>
          <a:cs typeface="+mn-cs"/>
          <a:sym typeface="Helvetica Neue"/>
        </a:defRPr>
      </a:lvl8pPr>
      <a:lvl9pPr marL="0" marR="0" indent="3657600" algn="ctr" defTabSz="584200" rtl="0" latinLnBrk="0">
        <a:lnSpc>
          <a:spcPct val="100000"/>
        </a:lnSpc>
        <a:spcBef>
          <a:spcPts val="0"/>
        </a:spcBef>
        <a:spcAft>
          <a:spcPts val="0"/>
        </a:spcAft>
        <a:buClrTx/>
        <a:buSzTx/>
        <a:buFontTx/>
        <a:buNone/>
        <a:tabLst/>
        <a:defRPr sz="1300" b="0" i="0" u="none" strike="noStrike" cap="none" spc="0" baseline="0">
          <a:solidFill>
            <a:schemeClr val="tx1"/>
          </a:solidFill>
          <a:uFillTx/>
          <a:latin typeface="+mn-lt"/>
          <a:ea typeface="+mn-ea"/>
          <a:cs typeface="+mn-cs"/>
          <a:sym typeface="Helvetica Neue"/>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434343"/>
        </a:solidFill>
        <a:effectLst/>
      </p:bgPr>
    </p:bg>
    <p:spTree>
      <p:nvGrpSpPr>
        <p:cNvPr id="1" name=""/>
        <p:cNvGrpSpPr/>
        <p:nvPr/>
      </p:nvGrpSpPr>
      <p:grpSpPr>
        <a:xfrm>
          <a:off x="0" y="0"/>
          <a:ext cx="0" cy="0"/>
          <a:chOff x="0" y="0"/>
          <a:chExt cx="0" cy="0"/>
        </a:xfrm>
      </p:grpSpPr>
      <p:sp>
        <p:nvSpPr>
          <p:cNvPr id="151" name="Dave Murrell 10/1/2022"/>
          <p:cNvSpPr txBox="1">
            <a:spLocks noGrp="1"/>
          </p:cNvSpPr>
          <p:nvPr>
            <p:ph type="body" idx="21"/>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t>Dave Murrell 10/1/2022</a:t>
            </a:r>
          </a:p>
        </p:txBody>
      </p:sp>
      <p:sp>
        <p:nvSpPr>
          <p:cNvPr id="152" name="Hartlepool  Camera Club"/>
          <p:cNvSpPr txBox="1">
            <a:spLocks noGrp="1"/>
          </p:cNvSpPr>
          <p:nvPr>
            <p:ph type="ctrTitle"/>
          </p:nvPr>
        </p:nvSpPr>
        <p:spPr>
          <a:prstGeom prst="rect">
            <a:avLst/>
          </a:prstGeom>
        </p:spPr>
        <p:txBody>
          <a:bodyPr/>
          <a:lstStyle/>
          <a:p>
            <a:r>
              <a:t>Hartlepool  Camera Club</a:t>
            </a:r>
          </a:p>
        </p:txBody>
      </p:sp>
      <p:sp>
        <p:nvSpPr>
          <p:cNvPr id="153" name="January 2021 Manipulated Endprint Appraisal"/>
          <p:cNvSpPr txBox="1">
            <a:spLocks noGrp="1"/>
          </p:cNvSpPr>
          <p:nvPr>
            <p:ph type="subTitle" sz="quarter" idx="1"/>
          </p:nvPr>
        </p:nvSpPr>
        <p:spPr>
          <a:xfrm>
            <a:off x="698500" y="5112651"/>
            <a:ext cx="11607800" cy="1441897"/>
          </a:xfrm>
          <a:prstGeom prst="rect">
            <a:avLst/>
          </a:prstGeom>
        </p:spPr>
        <p:txBody>
          <a:bodyPr/>
          <a:lstStyle/>
          <a:p>
            <a:r>
              <a:rPr dirty="0"/>
              <a:t>January 202</a:t>
            </a:r>
            <a:r>
              <a:rPr lang="en-GB" dirty="0"/>
              <a:t>2</a:t>
            </a:r>
            <a:r>
              <a:rPr dirty="0"/>
              <a:t> </a:t>
            </a:r>
            <a:r>
              <a:t>Manipulated Enprint </a:t>
            </a:r>
            <a:r>
              <a:rPr dirty="0"/>
              <a:t>Appraisal</a:t>
            </a: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434343"/>
        </a:solidFill>
        <a:effectLst/>
      </p:bgPr>
    </p:bg>
    <p:spTree>
      <p:nvGrpSpPr>
        <p:cNvPr id="1" name=""/>
        <p:cNvGrpSpPr/>
        <p:nvPr/>
      </p:nvGrpSpPr>
      <p:grpSpPr>
        <a:xfrm>
          <a:off x="0" y="0"/>
          <a:ext cx="0" cy="0"/>
          <a:chOff x="0" y="0"/>
          <a:chExt cx="0" cy="0"/>
        </a:xfrm>
      </p:grpSpPr>
      <p:sp>
        <p:nvSpPr>
          <p:cNvPr id="211" name="Slide Title"/>
          <p:cNvSpPr txBox="1">
            <a:spLocks noGrp="1"/>
          </p:cNvSpPr>
          <p:nvPr>
            <p:ph type="title"/>
          </p:nvPr>
        </p:nvSpPr>
        <p:spPr>
          <a:prstGeom prst="rect">
            <a:avLst/>
          </a:prstGeom>
        </p:spPr>
        <p:txBody>
          <a:bodyPr/>
          <a:lstStyle/>
          <a:p>
            <a:pPr defTabSz="1716590">
              <a:defRPr sz="5940" spc="-118"/>
            </a:pPr>
            <a:endParaRPr/>
          </a:p>
        </p:txBody>
      </p:sp>
      <p:sp>
        <p:nvSpPr>
          <p:cNvPr id="212" name="Slide Subtitle"/>
          <p:cNvSpPr txBox="1">
            <a:spLocks noGrp="1"/>
          </p:cNvSpPr>
          <p:nvPr>
            <p:ph type="body" idx="21"/>
          </p:nvPr>
        </p:nvSpPr>
        <p:spPr>
          <a:prstGeom prst="rect">
            <a:avLst/>
          </a:prstGeom>
        </p:spPr>
        <p:txBody>
          <a:bodyPr/>
          <a:lstStyle/>
          <a:p>
            <a:endParaRPr/>
          </a:p>
        </p:txBody>
      </p:sp>
      <p:sp>
        <p:nvSpPr>
          <p:cNvPr id="213" name="Slide bullet text"/>
          <p:cNvSpPr txBox="1">
            <a:spLocks noGrp="1"/>
          </p:cNvSpPr>
          <p:nvPr>
            <p:ph type="body" idx="1"/>
          </p:nvPr>
        </p:nvSpPr>
        <p:spPr>
          <a:prstGeom prst="rect">
            <a:avLst/>
          </a:prstGeom>
        </p:spPr>
        <p:txBody>
          <a:bodyPr/>
          <a:lstStyle/>
          <a:p>
            <a:endParaRPr/>
          </a:p>
        </p:txBody>
      </p:sp>
      <p:pic>
        <p:nvPicPr>
          <p:cNvPr id="214" name="Man 8.jpg" descr="Man 8.jpg"/>
          <p:cNvPicPr>
            <a:picLocks noChangeAspect="1"/>
          </p:cNvPicPr>
          <p:nvPr/>
        </p:nvPicPr>
        <p:blipFill>
          <a:blip r:embed="rId3"/>
          <a:stretch>
            <a:fillRect/>
          </a:stretch>
        </p:blipFill>
        <p:spPr>
          <a:xfrm>
            <a:off x="2622550" y="0"/>
            <a:ext cx="7759700" cy="9753600"/>
          </a:xfrm>
          <a:prstGeom prst="rect">
            <a:avLst/>
          </a:prstGeom>
          <a:ln w="12700">
            <a:miter lim="400000"/>
          </a:ln>
        </p:spPr>
      </p:pic>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434343"/>
        </a:solidFill>
        <a:effectLst/>
      </p:bgPr>
    </p:bg>
    <p:spTree>
      <p:nvGrpSpPr>
        <p:cNvPr id="1" name=""/>
        <p:cNvGrpSpPr/>
        <p:nvPr/>
      </p:nvGrpSpPr>
      <p:grpSpPr>
        <a:xfrm>
          <a:off x="0" y="0"/>
          <a:ext cx="0" cy="0"/>
          <a:chOff x="0" y="0"/>
          <a:chExt cx="0" cy="0"/>
        </a:xfrm>
      </p:grpSpPr>
      <p:sp>
        <p:nvSpPr>
          <p:cNvPr id="218" name="Slide Title"/>
          <p:cNvSpPr txBox="1">
            <a:spLocks noGrp="1"/>
          </p:cNvSpPr>
          <p:nvPr>
            <p:ph type="title"/>
          </p:nvPr>
        </p:nvSpPr>
        <p:spPr>
          <a:prstGeom prst="rect">
            <a:avLst/>
          </a:prstGeom>
        </p:spPr>
        <p:txBody>
          <a:bodyPr/>
          <a:lstStyle/>
          <a:p>
            <a:pPr defTabSz="1716590">
              <a:defRPr sz="5940" spc="-118"/>
            </a:pPr>
            <a:endParaRPr/>
          </a:p>
        </p:txBody>
      </p:sp>
      <p:sp>
        <p:nvSpPr>
          <p:cNvPr id="219" name="Slide Subtitle"/>
          <p:cNvSpPr txBox="1">
            <a:spLocks noGrp="1"/>
          </p:cNvSpPr>
          <p:nvPr>
            <p:ph type="body" idx="21"/>
          </p:nvPr>
        </p:nvSpPr>
        <p:spPr>
          <a:prstGeom prst="rect">
            <a:avLst/>
          </a:prstGeom>
        </p:spPr>
        <p:txBody>
          <a:bodyPr/>
          <a:lstStyle/>
          <a:p>
            <a:endParaRPr/>
          </a:p>
        </p:txBody>
      </p:sp>
      <p:sp>
        <p:nvSpPr>
          <p:cNvPr id="220" name="Slide bullet text"/>
          <p:cNvSpPr txBox="1">
            <a:spLocks noGrp="1"/>
          </p:cNvSpPr>
          <p:nvPr>
            <p:ph type="body" idx="1"/>
          </p:nvPr>
        </p:nvSpPr>
        <p:spPr>
          <a:prstGeom prst="rect">
            <a:avLst/>
          </a:prstGeom>
        </p:spPr>
        <p:txBody>
          <a:bodyPr/>
          <a:lstStyle/>
          <a:p>
            <a:endParaRPr/>
          </a:p>
        </p:txBody>
      </p:sp>
      <p:pic>
        <p:nvPicPr>
          <p:cNvPr id="221" name="Man 9.jpg" descr="Man 9.jpg"/>
          <p:cNvPicPr>
            <a:picLocks noChangeAspect="1"/>
          </p:cNvPicPr>
          <p:nvPr/>
        </p:nvPicPr>
        <p:blipFill>
          <a:blip r:embed="rId3"/>
          <a:stretch>
            <a:fillRect/>
          </a:stretch>
        </p:blipFill>
        <p:spPr>
          <a:xfrm>
            <a:off x="2724150" y="0"/>
            <a:ext cx="7556500" cy="9753600"/>
          </a:xfrm>
          <a:prstGeom prst="rect">
            <a:avLst/>
          </a:prstGeom>
          <a:ln w="12700">
            <a:miter lim="400000"/>
          </a:ln>
        </p:spPr>
      </p:pic>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434343"/>
        </a:solidFill>
        <a:effectLst/>
      </p:bgPr>
    </p:bg>
    <p:spTree>
      <p:nvGrpSpPr>
        <p:cNvPr id="1" name=""/>
        <p:cNvGrpSpPr/>
        <p:nvPr/>
      </p:nvGrpSpPr>
      <p:grpSpPr>
        <a:xfrm>
          <a:off x="0" y="0"/>
          <a:ext cx="0" cy="0"/>
          <a:chOff x="0" y="0"/>
          <a:chExt cx="0" cy="0"/>
        </a:xfrm>
      </p:grpSpPr>
      <p:sp>
        <p:nvSpPr>
          <p:cNvPr id="225" name="Dave Murrell 10/1/2022"/>
          <p:cNvSpPr txBox="1">
            <a:spLocks noGrp="1"/>
          </p:cNvSpPr>
          <p:nvPr>
            <p:ph type="body" idx="21"/>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t>Dave Murrell 10/1/2022</a:t>
            </a:r>
          </a:p>
        </p:txBody>
      </p:sp>
      <p:sp>
        <p:nvSpPr>
          <p:cNvPr id="226" name="Thank you"/>
          <p:cNvSpPr txBox="1">
            <a:spLocks noGrp="1"/>
          </p:cNvSpPr>
          <p:nvPr>
            <p:ph type="ctrTitle"/>
          </p:nvPr>
        </p:nvSpPr>
        <p:spPr>
          <a:prstGeom prst="rect">
            <a:avLst/>
          </a:prstGeom>
        </p:spPr>
        <p:txBody>
          <a:bodyPr/>
          <a:lstStyle>
            <a:lvl1pPr algn="ctr"/>
          </a:lstStyle>
          <a:p>
            <a:r>
              <a:t>Thank you</a:t>
            </a:r>
          </a:p>
        </p:txBody>
      </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434343"/>
        </a:solidFill>
        <a:effectLst/>
      </p:bgPr>
    </p:bg>
    <p:spTree>
      <p:nvGrpSpPr>
        <p:cNvPr id="1" name=""/>
        <p:cNvGrpSpPr/>
        <p:nvPr/>
      </p:nvGrpSpPr>
      <p:grpSpPr>
        <a:xfrm>
          <a:off x="0" y="0"/>
          <a:ext cx="0" cy="0"/>
          <a:chOff x="0" y="0"/>
          <a:chExt cx="0" cy="0"/>
        </a:xfrm>
      </p:grpSpPr>
      <p:sp>
        <p:nvSpPr>
          <p:cNvPr id="155" name="Slide Title"/>
          <p:cNvSpPr txBox="1">
            <a:spLocks noGrp="1"/>
          </p:cNvSpPr>
          <p:nvPr>
            <p:ph type="title"/>
          </p:nvPr>
        </p:nvSpPr>
        <p:spPr>
          <a:prstGeom prst="rect">
            <a:avLst/>
          </a:prstGeom>
        </p:spPr>
        <p:txBody>
          <a:bodyPr/>
          <a:lstStyle/>
          <a:p>
            <a:pPr defTabSz="1716590">
              <a:defRPr sz="5940" spc="-118"/>
            </a:pPr>
            <a:endParaRPr/>
          </a:p>
        </p:txBody>
      </p:sp>
      <p:sp>
        <p:nvSpPr>
          <p:cNvPr id="156" name="Slide Subtitle"/>
          <p:cNvSpPr txBox="1">
            <a:spLocks noGrp="1"/>
          </p:cNvSpPr>
          <p:nvPr>
            <p:ph type="body" idx="21"/>
          </p:nvPr>
        </p:nvSpPr>
        <p:spPr>
          <a:prstGeom prst="rect">
            <a:avLst/>
          </a:prstGeom>
        </p:spPr>
        <p:txBody>
          <a:bodyPr/>
          <a:lstStyle/>
          <a:p>
            <a:endParaRPr/>
          </a:p>
        </p:txBody>
      </p:sp>
      <p:sp>
        <p:nvSpPr>
          <p:cNvPr id="157" name="Slide bullet text"/>
          <p:cNvSpPr txBox="1">
            <a:spLocks noGrp="1"/>
          </p:cNvSpPr>
          <p:nvPr>
            <p:ph type="body" idx="1"/>
          </p:nvPr>
        </p:nvSpPr>
        <p:spPr>
          <a:prstGeom prst="rect">
            <a:avLst/>
          </a:prstGeom>
        </p:spPr>
        <p:txBody>
          <a:bodyPr/>
          <a:lstStyle/>
          <a:p>
            <a:endParaRPr/>
          </a:p>
        </p:txBody>
      </p:sp>
      <p:pic>
        <p:nvPicPr>
          <p:cNvPr id="158" name="Man 1.jpg" descr="Man 1.jpg"/>
          <p:cNvPicPr>
            <a:picLocks noChangeAspect="1"/>
          </p:cNvPicPr>
          <p:nvPr/>
        </p:nvPicPr>
        <p:blipFill>
          <a:blip r:embed="rId3"/>
          <a:stretch>
            <a:fillRect/>
          </a:stretch>
        </p:blipFill>
        <p:spPr>
          <a:xfrm>
            <a:off x="1511300" y="0"/>
            <a:ext cx="9982200" cy="9753600"/>
          </a:xfrm>
          <a:prstGeom prst="rect">
            <a:avLst/>
          </a:prstGeom>
          <a:ln w="12700">
            <a:miter lim="400000"/>
          </a:ln>
        </p:spPr>
      </p:pic>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434343"/>
        </a:solidFill>
        <a:effectLst/>
      </p:bgPr>
    </p:bg>
    <p:spTree>
      <p:nvGrpSpPr>
        <p:cNvPr id="1" name=""/>
        <p:cNvGrpSpPr/>
        <p:nvPr/>
      </p:nvGrpSpPr>
      <p:grpSpPr>
        <a:xfrm>
          <a:off x="0" y="0"/>
          <a:ext cx="0" cy="0"/>
          <a:chOff x="0" y="0"/>
          <a:chExt cx="0" cy="0"/>
        </a:xfrm>
      </p:grpSpPr>
      <p:sp>
        <p:nvSpPr>
          <p:cNvPr id="162" name="Slide Title"/>
          <p:cNvSpPr txBox="1">
            <a:spLocks noGrp="1"/>
          </p:cNvSpPr>
          <p:nvPr>
            <p:ph type="title"/>
          </p:nvPr>
        </p:nvSpPr>
        <p:spPr>
          <a:prstGeom prst="rect">
            <a:avLst/>
          </a:prstGeom>
        </p:spPr>
        <p:txBody>
          <a:bodyPr/>
          <a:lstStyle/>
          <a:p>
            <a:pPr defTabSz="1716590">
              <a:defRPr sz="5940" spc="-118"/>
            </a:pPr>
            <a:endParaRPr/>
          </a:p>
        </p:txBody>
      </p:sp>
      <p:sp>
        <p:nvSpPr>
          <p:cNvPr id="163" name="Slide Subtitle"/>
          <p:cNvSpPr txBox="1">
            <a:spLocks noGrp="1"/>
          </p:cNvSpPr>
          <p:nvPr>
            <p:ph type="body" idx="21"/>
          </p:nvPr>
        </p:nvSpPr>
        <p:spPr>
          <a:prstGeom prst="rect">
            <a:avLst/>
          </a:prstGeom>
        </p:spPr>
        <p:txBody>
          <a:bodyPr/>
          <a:lstStyle/>
          <a:p>
            <a:endParaRPr/>
          </a:p>
        </p:txBody>
      </p:sp>
      <p:sp>
        <p:nvSpPr>
          <p:cNvPr id="164" name="Slide bullet text"/>
          <p:cNvSpPr txBox="1">
            <a:spLocks noGrp="1"/>
          </p:cNvSpPr>
          <p:nvPr>
            <p:ph type="body" idx="1"/>
          </p:nvPr>
        </p:nvSpPr>
        <p:spPr>
          <a:prstGeom prst="rect">
            <a:avLst/>
          </a:prstGeom>
        </p:spPr>
        <p:txBody>
          <a:bodyPr/>
          <a:lstStyle/>
          <a:p>
            <a:endParaRPr/>
          </a:p>
        </p:txBody>
      </p:sp>
      <p:pic>
        <p:nvPicPr>
          <p:cNvPr id="165" name="Man 2.jpg" descr="Man 2.jpg"/>
          <p:cNvPicPr>
            <a:picLocks noChangeAspect="1"/>
          </p:cNvPicPr>
          <p:nvPr/>
        </p:nvPicPr>
        <p:blipFill>
          <a:blip r:embed="rId3"/>
          <a:stretch>
            <a:fillRect/>
          </a:stretch>
        </p:blipFill>
        <p:spPr>
          <a:xfrm>
            <a:off x="0" y="133350"/>
            <a:ext cx="13004800" cy="9486900"/>
          </a:xfrm>
          <a:prstGeom prst="rect">
            <a:avLst/>
          </a:prstGeom>
          <a:ln w="12700">
            <a:miter lim="400000"/>
          </a:ln>
        </p:spPr>
      </p:pic>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 name="Slide Title"/>
          <p:cNvSpPr txBox="1">
            <a:spLocks noGrp="1"/>
          </p:cNvSpPr>
          <p:nvPr>
            <p:ph type="title"/>
          </p:nvPr>
        </p:nvSpPr>
        <p:spPr>
          <a:prstGeom prst="rect">
            <a:avLst/>
          </a:prstGeom>
        </p:spPr>
        <p:txBody>
          <a:bodyPr/>
          <a:lstStyle/>
          <a:p>
            <a:pPr defTabSz="1716590">
              <a:defRPr sz="5940" spc="-118"/>
            </a:pPr>
            <a:endParaRPr/>
          </a:p>
        </p:txBody>
      </p:sp>
      <p:sp>
        <p:nvSpPr>
          <p:cNvPr id="170" name="Slide Subtitle"/>
          <p:cNvSpPr txBox="1">
            <a:spLocks noGrp="1"/>
          </p:cNvSpPr>
          <p:nvPr>
            <p:ph type="body" idx="21"/>
          </p:nvPr>
        </p:nvSpPr>
        <p:spPr>
          <a:prstGeom prst="rect">
            <a:avLst/>
          </a:prstGeom>
        </p:spPr>
        <p:txBody>
          <a:bodyPr/>
          <a:lstStyle/>
          <a:p>
            <a:endParaRPr/>
          </a:p>
        </p:txBody>
      </p:sp>
      <p:sp>
        <p:nvSpPr>
          <p:cNvPr id="171" name="Slide bullet text"/>
          <p:cNvSpPr txBox="1">
            <a:spLocks noGrp="1"/>
          </p:cNvSpPr>
          <p:nvPr>
            <p:ph type="body" idx="1"/>
          </p:nvPr>
        </p:nvSpPr>
        <p:spPr>
          <a:prstGeom prst="rect">
            <a:avLst/>
          </a:prstGeom>
        </p:spPr>
        <p:txBody>
          <a:bodyPr/>
          <a:lstStyle/>
          <a:p>
            <a:endParaRPr/>
          </a:p>
        </p:txBody>
      </p:sp>
      <p:pic>
        <p:nvPicPr>
          <p:cNvPr id="172" name="Man 2a.jpg" descr="Man 2a.jpg"/>
          <p:cNvPicPr>
            <a:picLocks noChangeAspect="1"/>
          </p:cNvPicPr>
          <p:nvPr/>
        </p:nvPicPr>
        <p:blipFill>
          <a:blip r:embed="rId3"/>
          <a:stretch>
            <a:fillRect/>
          </a:stretch>
        </p:blipFill>
        <p:spPr>
          <a:xfrm>
            <a:off x="0" y="133350"/>
            <a:ext cx="13004800" cy="9486900"/>
          </a:xfrm>
          <a:prstGeom prst="rect">
            <a:avLst/>
          </a:prstGeom>
          <a:ln w="12700">
            <a:miter lim="400000"/>
          </a:ln>
        </p:spPr>
      </p:pic>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434343"/>
        </a:solidFill>
        <a:effectLst/>
      </p:bgPr>
    </p:bg>
    <p:spTree>
      <p:nvGrpSpPr>
        <p:cNvPr id="1" name=""/>
        <p:cNvGrpSpPr/>
        <p:nvPr/>
      </p:nvGrpSpPr>
      <p:grpSpPr>
        <a:xfrm>
          <a:off x="0" y="0"/>
          <a:ext cx="0" cy="0"/>
          <a:chOff x="0" y="0"/>
          <a:chExt cx="0" cy="0"/>
        </a:xfrm>
      </p:grpSpPr>
      <p:sp>
        <p:nvSpPr>
          <p:cNvPr id="176" name="Slide Title"/>
          <p:cNvSpPr txBox="1">
            <a:spLocks noGrp="1"/>
          </p:cNvSpPr>
          <p:nvPr>
            <p:ph type="title"/>
          </p:nvPr>
        </p:nvSpPr>
        <p:spPr>
          <a:prstGeom prst="rect">
            <a:avLst/>
          </a:prstGeom>
        </p:spPr>
        <p:txBody>
          <a:bodyPr/>
          <a:lstStyle/>
          <a:p>
            <a:pPr defTabSz="1716590">
              <a:defRPr sz="5940" spc="-118"/>
            </a:pPr>
            <a:endParaRPr/>
          </a:p>
        </p:txBody>
      </p:sp>
      <p:sp>
        <p:nvSpPr>
          <p:cNvPr id="177" name="Slide Subtitle"/>
          <p:cNvSpPr txBox="1">
            <a:spLocks noGrp="1"/>
          </p:cNvSpPr>
          <p:nvPr>
            <p:ph type="body" idx="21"/>
          </p:nvPr>
        </p:nvSpPr>
        <p:spPr>
          <a:prstGeom prst="rect">
            <a:avLst/>
          </a:prstGeom>
        </p:spPr>
        <p:txBody>
          <a:bodyPr/>
          <a:lstStyle/>
          <a:p>
            <a:endParaRPr/>
          </a:p>
        </p:txBody>
      </p:sp>
      <p:sp>
        <p:nvSpPr>
          <p:cNvPr id="178" name="Slide bullet text"/>
          <p:cNvSpPr txBox="1">
            <a:spLocks noGrp="1"/>
          </p:cNvSpPr>
          <p:nvPr>
            <p:ph type="body" idx="1"/>
          </p:nvPr>
        </p:nvSpPr>
        <p:spPr>
          <a:prstGeom prst="rect">
            <a:avLst/>
          </a:prstGeom>
        </p:spPr>
        <p:txBody>
          <a:bodyPr/>
          <a:lstStyle/>
          <a:p>
            <a:endParaRPr/>
          </a:p>
        </p:txBody>
      </p:sp>
      <p:pic>
        <p:nvPicPr>
          <p:cNvPr id="179" name="Man 3.jpg" descr="Man 3.jpg"/>
          <p:cNvPicPr>
            <a:picLocks noChangeAspect="1"/>
          </p:cNvPicPr>
          <p:nvPr/>
        </p:nvPicPr>
        <p:blipFill>
          <a:blip r:embed="rId3"/>
          <a:stretch>
            <a:fillRect/>
          </a:stretch>
        </p:blipFill>
        <p:spPr>
          <a:xfrm>
            <a:off x="3079750" y="0"/>
            <a:ext cx="6845300" cy="9753600"/>
          </a:xfrm>
          <a:prstGeom prst="rect">
            <a:avLst/>
          </a:prstGeom>
          <a:ln w="12700">
            <a:miter lim="400000"/>
          </a:ln>
        </p:spPr>
      </p:pic>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434343"/>
        </a:solidFill>
        <a:effectLst/>
      </p:bgPr>
    </p:bg>
    <p:spTree>
      <p:nvGrpSpPr>
        <p:cNvPr id="1" name=""/>
        <p:cNvGrpSpPr/>
        <p:nvPr/>
      </p:nvGrpSpPr>
      <p:grpSpPr>
        <a:xfrm>
          <a:off x="0" y="0"/>
          <a:ext cx="0" cy="0"/>
          <a:chOff x="0" y="0"/>
          <a:chExt cx="0" cy="0"/>
        </a:xfrm>
      </p:grpSpPr>
      <p:sp>
        <p:nvSpPr>
          <p:cNvPr id="183" name="Slide Title"/>
          <p:cNvSpPr txBox="1">
            <a:spLocks noGrp="1"/>
          </p:cNvSpPr>
          <p:nvPr>
            <p:ph type="title"/>
          </p:nvPr>
        </p:nvSpPr>
        <p:spPr>
          <a:prstGeom prst="rect">
            <a:avLst/>
          </a:prstGeom>
        </p:spPr>
        <p:txBody>
          <a:bodyPr/>
          <a:lstStyle/>
          <a:p>
            <a:pPr defTabSz="1716590">
              <a:defRPr sz="5940" spc="-118"/>
            </a:pPr>
            <a:endParaRPr/>
          </a:p>
        </p:txBody>
      </p:sp>
      <p:sp>
        <p:nvSpPr>
          <p:cNvPr id="184" name="Slide Subtitle"/>
          <p:cNvSpPr txBox="1">
            <a:spLocks noGrp="1"/>
          </p:cNvSpPr>
          <p:nvPr>
            <p:ph type="body" idx="21"/>
          </p:nvPr>
        </p:nvSpPr>
        <p:spPr>
          <a:prstGeom prst="rect">
            <a:avLst/>
          </a:prstGeom>
        </p:spPr>
        <p:txBody>
          <a:bodyPr/>
          <a:lstStyle/>
          <a:p>
            <a:endParaRPr/>
          </a:p>
        </p:txBody>
      </p:sp>
      <p:sp>
        <p:nvSpPr>
          <p:cNvPr id="185" name="Slide bullet text"/>
          <p:cNvSpPr txBox="1">
            <a:spLocks noGrp="1"/>
          </p:cNvSpPr>
          <p:nvPr>
            <p:ph type="body" idx="1"/>
          </p:nvPr>
        </p:nvSpPr>
        <p:spPr>
          <a:prstGeom prst="rect">
            <a:avLst/>
          </a:prstGeom>
        </p:spPr>
        <p:txBody>
          <a:bodyPr/>
          <a:lstStyle/>
          <a:p>
            <a:endParaRPr/>
          </a:p>
        </p:txBody>
      </p:sp>
      <p:pic>
        <p:nvPicPr>
          <p:cNvPr id="186" name="Man 4.jpg" descr="Man 4.jpg"/>
          <p:cNvPicPr>
            <a:picLocks noChangeAspect="1"/>
          </p:cNvPicPr>
          <p:nvPr/>
        </p:nvPicPr>
        <p:blipFill>
          <a:blip r:embed="rId3"/>
          <a:stretch>
            <a:fillRect/>
          </a:stretch>
        </p:blipFill>
        <p:spPr>
          <a:xfrm>
            <a:off x="0" y="571500"/>
            <a:ext cx="13004800" cy="8610600"/>
          </a:xfrm>
          <a:prstGeom prst="rect">
            <a:avLst/>
          </a:prstGeom>
          <a:ln w="12700">
            <a:miter lim="400000"/>
          </a:ln>
        </p:spPr>
      </p:pic>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434343"/>
        </a:solidFill>
        <a:effectLst/>
      </p:bgPr>
    </p:bg>
    <p:spTree>
      <p:nvGrpSpPr>
        <p:cNvPr id="1" name=""/>
        <p:cNvGrpSpPr/>
        <p:nvPr/>
      </p:nvGrpSpPr>
      <p:grpSpPr>
        <a:xfrm>
          <a:off x="0" y="0"/>
          <a:ext cx="0" cy="0"/>
          <a:chOff x="0" y="0"/>
          <a:chExt cx="0" cy="0"/>
        </a:xfrm>
      </p:grpSpPr>
      <p:sp>
        <p:nvSpPr>
          <p:cNvPr id="190" name="Slide Title"/>
          <p:cNvSpPr txBox="1">
            <a:spLocks noGrp="1"/>
          </p:cNvSpPr>
          <p:nvPr>
            <p:ph type="title"/>
          </p:nvPr>
        </p:nvSpPr>
        <p:spPr>
          <a:prstGeom prst="rect">
            <a:avLst/>
          </a:prstGeom>
        </p:spPr>
        <p:txBody>
          <a:bodyPr/>
          <a:lstStyle/>
          <a:p>
            <a:pPr defTabSz="1716590">
              <a:defRPr sz="5940" spc="-118"/>
            </a:pPr>
            <a:endParaRPr/>
          </a:p>
        </p:txBody>
      </p:sp>
      <p:sp>
        <p:nvSpPr>
          <p:cNvPr id="191" name="Slide Subtitle"/>
          <p:cNvSpPr txBox="1">
            <a:spLocks noGrp="1"/>
          </p:cNvSpPr>
          <p:nvPr>
            <p:ph type="body" idx="21"/>
          </p:nvPr>
        </p:nvSpPr>
        <p:spPr>
          <a:prstGeom prst="rect">
            <a:avLst/>
          </a:prstGeom>
        </p:spPr>
        <p:txBody>
          <a:bodyPr/>
          <a:lstStyle/>
          <a:p>
            <a:endParaRPr/>
          </a:p>
        </p:txBody>
      </p:sp>
      <p:sp>
        <p:nvSpPr>
          <p:cNvPr id="192" name="Slide bullet text"/>
          <p:cNvSpPr txBox="1">
            <a:spLocks noGrp="1"/>
          </p:cNvSpPr>
          <p:nvPr>
            <p:ph type="body" idx="1"/>
          </p:nvPr>
        </p:nvSpPr>
        <p:spPr>
          <a:prstGeom prst="rect">
            <a:avLst/>
          </a:prstGeom>
        </p:spPr>
        <p:txBody>
          <a:bodyPr/>
          <a:lstStyle/>
          <a:p>
            <a:endParaRPr/>
          </a:p>
        </p:txBody>
      </p:sp>
      <p:pic>
        <p:nvPicPr>
          <p:cNvPr id="193" name="Man 5.jpg" descr="Man 5.jpg"/>
          <p:cNvPicPr>
            <a:picLocks noChangeAspect="1"/>
          </p:cNvPicPr>
          <p:nvPr/>
        </p:nvPicPr>
        <p:blipFill>
          <a:blip r:embed="rId3"/>
          <a:stretch>
            <a:fillRect/>
          </a:stretch>
        </p:blipFill>
        <p:spPr>
          <a:xfrm>
            <a:off x="0" y="596900"/>
            <a:ext cx="13004800" cy="8559800"/>
          </a:xfrm>
          <a:prstGeom prst="rect">
            <a:avLst/>
          </a:prstGeom>
          <a:ln w="12700">
            <a:miter lim="400000"/>
          </a:ln>
        </p:spPr>
      </p:pic>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434343"/>
        </a:solidFill>
        <a:effectLst/>
      </p:bgPr>
    </p:bg>
    <p:spTree>
      <p:nvGrpSpPr>
        <p:cNvPr id="1" name=""/>
        <p:cNvGrpSpPr/>
        <p:nvPr/>
      </p:nvGrpSpPr>
      <p:grpSpPr>
        <a:xfrm>
          <a:off x="0" y="0"/>
          <a:ext cx="0" cy="0"/>
          <a:chOff x="0" y="0"/>
          <a:chExt cx="0" cy="0"/>
        </a:xfrm>
      </p:grpSpPr>
      <p:sp>
        <p:nvSpPr>
          <p:cNvPr id="197" name="Slide Title"/>
          <p:cNvSpPr txBox="1">
            <a:spLocks noGrp="1"/>
          </p:cNvSpPr>
          <p:nvPr>
            <p:ph type="title"/>
          </p:nvPr>
        </p:nvSpPr>
        <p:spPr>
          <a:prstGeom prst="rect">
            <a:avLst/>
          </a:prstGeom>
        </p:spPr>
        <p:txBody>
          <a:bodyPr/>
          <a:lstStyle/>
          <a:p>
            <a:pPr defTabSz="1716590">
              <a:defRPr sz="5940" spc="-118"/>
            </a:pPr>
            <a:endParaRPr/>
          </a:p>
        </p:txBody>
      </p:sp>
      <p:sp>
        <p:nvSpPr>
          <p:cNvPr id="198" name="Slide Subtitle"/>
          <p:cNvSpPr txBox="1">
            <a:spLocks noGrp="1"/>
          </p:cNvSpPr>
          <p:nvPr>
            <p:ph type="body" idx="21"/>
          </p:nvPr>
        </p:nvSpPr>
        <p:spPr>
          <a:prstGeom prst="rect">
            <a:avLst/>
          </a:prstGeom>
        </p:spPr>
        <p:txBody>
          <a:bodyPr/>
          <a:lstStyle/>
          <a:p>
            <a:endParaRPr/>
          </a:p>
        </p:txBody>
      </p:sp>
      <p:sp>
        <p:nvSpPr>
          <p:cNvPr id="199" name="Slide bullet text"/>
          <p:cNvSpPr txBox="1">
            <a:spLocks noGrp="1"/>
          </p:cNvSpPr>
          <p:nvPr>
            <p:ph type="body" idx="1"/>
          </p:nvPr>
        </p:nvSpPr>
        <p:spPr>
          <a:prstGeom prst="rect">
            <a:avLst/>
          </a:prstGeom>
        </p:spPr>
        <p:txBody>
          <a:bodyPr/>
          <a:lstStyle/>
          <a:p>
            <a:endParaRPr/>
          </a:p>
        </p:txBody>
      </p:sp>
      <p:pic>
        <p:nvPicPr>
          <p:cNvPr id="200" name="Man 6.jpg" descr="Man 6.jpg"/>
          <p:cNvPicPr>
            <a:picLocks noChangeAspect="1"/>
          </p:cNvPicPr>
          <p:nvPr/>
        </p:nvPicPr>
        <p:blipFill>
          <a:blip r:embed="rId3"/>
          <a:stretch>
            <a:fillRect/>
          </a:stretch>
        </p:blipFill>
        <p:spPr>
          <a:xfrm>
            <a:off x="0" y="533400"/>
            <a:ext cx="13004800" cy="8686800"/>
          </a:xfrm>
          <a:prstGeom prst="rect">
            <a:avLst/>
          </a:prstGeom>
          <a:ln w="12700">
            <a:miter lim="400000"/>
          </a:ln>
        </p:spPr>
      </p:pic>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434343"/>
        </a:solidFill>
        <a:effectLst/>
      </p:bgPr>
    </p:bg>
    <p:spTree>
      <p:nvGrpSpPr>
        <p:cNvPr id="1" name=""/>
        <p:cNvGrpSpPr/>
        <p:nvPr/>
      </p:nvGrpSpPr>
      <p:grpSpPr>
        <a:xfrm>
          <a:off x="0" y="0"/>
          <a:ext cx="0" cy="0"/>
          <a:chOff x="0" y="0"/>
          <a:chExt cx="0" cy="0"/>
        </a:xfrm>
      </p:grpSpPr>
      <p:sp>
        <p:nvSpPr>
          <p:cNvPr id="204" name="Slide Title"/>
          <p:cNvSpPr txBox="1">
            <a:spLocks noGrp="1"/>
          </p:cNvSpPr>
          <p:nvPr>
            <p:ph type="title"/>
          </p:nvPr>
        </p:nvSpPr>
        <p:spPr>
          <a:prstGeom prst="rect">
            <a:avLst/>
          </a:prstGeom>
        </p:spPr>
        <p:txBody>
          <a:bodyPr/>
          <a:lstStyle/>
          <a:p>
            <a:pPr defTabSz="1716590">
              <a:defRPr sz="5940" spc="-118"/>
            </a:pPr>
            <a:endParaRPr/>
          </a:p>
        </p:txBody>
      </p:sp>
      <p:sp>
        <p:nvSpPr>
          <p:cNvPr id="205" name="Slide Subtitle"/>
          <p:cNvSpPr txBox="1">
            <a:spLocks noGrp="1"/>
          </p:cNvSpPr>
          <p:nvPr>
            <p:ph type="body" idx="21"/>
          </p:nvPr>
        </p:nvSpPr>
        <p:spPr>
          <a:prstGeom prst="rect">
            <a:avLst/>
          </a:prstGeom>
        </p:spPr>
        <p:txBody>
          <a:bodyPr/>
          <a:lstStyle/>
          <a:p>
            <a:endParaRPr/>
          </a:p>
        </p:txBody>
      </p:sp>
      <p:sp>
        <p:nvSpPr>
          <p:cNvPr id="206" name="Slide bullet text"/>
          <p:cNvSpPr txBox="1">
            <a:spLocks noGrp="1"/>
          </p:cNvSpPr>
          <p:nvPr>
            <p:ph type="body" idx="1"/>
          </p:nvPr>
        </p:nvSpPr>
        <p:spPr>
          <a:prstGeom prst="rect">
            <a:avLst/>
          </a:prstGeom>
        </p:spPr>
        <p:txBody>
          <a:bodyPr/>
          <a:lstStyle/>
          <a:p>
            <a:endParaRPr/>
          </a:p>
        </p:txBody>
      </p:sp>
      <p:pic>
        <p:nvPicPr>
          <p:cNvPr id="207" name="Man 7.jpg" descr="Man 7.jpg"/>
          <p:cNvPicPr>
            <a:picLocks noChangeAspect="1"/>
          </p:cNvPicPr>
          <p:nvPr/>
        </p:nvPicPr>
        <p:blipFill>
          <a:blip r:embed="rId3"/>
          <a:stretch>
            <a:fillRect/>
          </a:stretch>
        </p:blipFill>
        <p:spPr>
          <a:xfrm>
            <a:off x="0" y="539750"/>
            <a:ext cx="13004800" cy="8674100"/>
          </a:xfrm>
          <a:prstGeom prst="rect">
            <a:avLst/>
          </a:prstGeom>
          <a:ln w="12700">
            <a:miter lim="400000"/>
          </a:ln>
        </p:spPr>
      </p:pic>
    </p:spTree>
  </p:cSld>
  <p:clrMapOvr>
    <a:masterClrMapping/>
  </p:clrMapOvr>
  <p:transition spd="med"/>
</p:sld>
</file>

<file path=ppt/theme/theme1.xml><?xml version="1.0" encoding="utf-8"?>
<a:theme xmlns:a="http://schemas.openxmlformats.org/drawingml/2006/main" name="20_BasicBlack">
  <a:themeElements>
    <a:clrScheme name="20_BasicBlack">
      <a:dk1>
        <a:srgbClr val="000000"/>
      </a:dk1>
      <a:lt1>
        <a:srgbClr val="FFFFFF"/>
      </a:lt1>
      <a:dk2>
        <a:srgbClr val="434343"/>
      </a:dk2>
      <a:lt2>
        <a:srgbClr val="A9A9A9"/>
      </a:lt2>
      <a:accent1>
        <a:srgbClr val="0076BA"/>
      </a:accent1>
      <a:accent2>
        <a:srgbClr val="05A89D"/>
      </a:accent2>
      <a:accent3>
        <a:srgbClr val="1DB100"/>
      </a:accent3>
      <a:accent4>
        <a:srgbClr val="F9B900"/>
      </a:accent4>
      <a:accent5>
        <a:srgbClr val="EE220D"/>
      </a:accent5>
      <a:accent6>
        <a:srgbClr val="CB297B"/>
      </a:accent6>
      <a:hlink>
        <a:srgbClr val="0000FF"/>
      </a:hlink>
      <a:folHlink>
        <a:srgbClr val="FF00FF"/>
      </a:folHlink>
    </a:clrScheme>
    <a:fontScheme name="20_BasicBlack">
      <a:majorFont>
        <a:latin typeface="Helvetica Neue"/>
        <a:ea typeface="Helvetica Neue"/>
        <a:cs typeface="Helvetica Neue"/>
      </a:majorFont>
      <a:minorFont>
        <a:latin typeface="Helvetica Neue"/>
        <a:ea typeface="Helvetica Neue"/>
        <a:cs typeface="Helvetica Neue"/>
      </a:minorFont>
    </a:fontScheme>
    <a:fmtScheme name="20_Basic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2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1733930" rtl="0" fontAlgn="auto" latinLnBrk="0" hangingPunct="0">
          <a:lnSpc>
            <a:spcPct val="100000"/>
          </a:lnSpc>
          <a:spcBef>
            <a:spcPts val="0"/>
          </a:spcBef>
          <a:spcAft>
            <a:spcPts val="0"/>
          </a:spcAft>
          <a:buClrTx/>
          <a:buSzTx/>
          <a:buFontTx/>
          <a:buNone/>
          <a:tabLst/>
          <a:defRPr kumimoji="0" sz="1600" b="0" i="0" u="none" strike="noStrike" cap="none" spc="0" normalizeH="0" baseline="0">
            <a:ln>
              <a:noFill/>
            </a:ln>
            <a:solidFill>
              <a:srgbClr val="FFFFFF"/>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20_BasicBlack">
  <a:themeElements>
    <a:clrScheme name="20_BasicBlack">
      <a:dk1>
        <a:srgbClr val="000000"/>
      </a:dk1>
      <a:lt1>
        <a:srgbClr val="FFFFFF"/>
      </a:lt1>
      <a:dk2>
        <a:srgbClr val="434343"/>
      </a:dk2>
      <a:lt2>
        <a:srgbClr val="A9A9A9"/>
      </a:lt2>
      <a:accent1>
        <a:srgbClr val="0076BA"/>
      </a:accent1>
      <a:accent2>
        <a:srgbClr val="05A89D"/>
      </a:accent2>
      <a:accent3>
        <a:srgbClr val="1DB100"/>
      </a:accent3>
      <a:accent4>
        <a:srgbClr val="F9B900"/>
      </a:accent4>
      <a:accent5>
        <a:srgbClr val="EE220D"/>
      </a:accent5>
      <a:accent6>
        <a:srgbClr val="CB297B"/>
      </a:accent6>
      <a:hlink>
        <a:srgbClr val="0000FF"/>
      </a:hlink>
      <a:folHlink>
        <a:srgbClr val="FF00FF"/>
      </a:folHlink>
    </a:clrScheme>
    <a:fontScheme name="20_BasicBlack">
      <a:majorFont>
        <a:latin typeface="Helvetica Neue"/>
        <a:ea typeface="Helvetica Neue"/>
        <a:cs typeface="Helvetica Neue"/>
      </a:majorFont>
      <a:minorFont>
        <a:latin typeface="Helvetica Neue"/>
        <a:ea typeface="Helvetica Neue"/>
        <a:cs typeface="Helvetica Neue"/>
      </a:minorFont>
    </a:fontScheme>
    <a:fmtScheme name="20_Basic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2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1733930" rtl="0" fontAlgn="auto" latinLnBrk="0" hangingPunct="0">
          <a:lnSpc>
            <a:spcPct val="100000"/>
          </a:lnSpc>
          <a:spcBef>
            <a:spcPts val="0"/>
          </a:spcBef>
          <a:spcAft>
            <a:spcPts val="0"/>
          </a:spcAft>
          <a:buClrTx/>
          <a:buSzTx/>
          <a:buFontTx/>
          <a:buNone/>
          <a:tabLst/>
          <a:defRPr kumimoji="0" sz="1600" b="0" i="0" u="none" strike="noStrike" cap="none" spc="0" normalizeH="0" baseline="0">
            <a:ln>
              <a:noFill/>
            </a:ln>
            <a:solidFill>
              <a:srgbClr val="FFFFFF"/>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0</TotalTime>
  <Words>1090</Words>
  <Application>Microsoft Office PowerPoint</Application>
  <PresentationFormat>Custom</PresentationFormat>
  <Paragraphs>53</Paragraphs>
  <Slides>12</Slides>
  <Notes>10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12</vt:i4>
      </vt:variant>
    </vt:vector>
  </HeadingPairs>
  <TitlesOfParts>
    <vt:vector size="15" baseType="lpstr">
      <vt:lpstr>Helvetica Neue</vt:lpstr>
      <vt:lpstr>Helvetica Neue Medium</vt:lpstr>
      <vt:lpstr>20_BasicBlack</vt:lpstr>
      <vt:lpstr>Hartlepool  Camera Club</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Hartlepool  Camera Club</dc:title>
  <cp:lastModifiedBy>Gordon Dale</cp:lastModifiedBy>
  <cp:revision>1</cp:revision>
  <dcterms:modified xsi:type="dcterms:W3CDTF">2022-01-18T10:59:38Z</dcterms:modified>
</cp:coreProperties>
</file>