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sldIdLst>
    <p:sldId id="256" r:id="rId2"/>
    <p:sldId id="259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65" r:id="rId11"/>
    <p:sldId id="686" r:id="rId12"/>
    <p:sldId id="688" r:id="rId13"/>
    <p:sldId id="687" r:id="rId14"/>
    <p:sldId id="689" r:id="rId15"/>
    <p:sldId id="690" r:id="rId16"/>
    <p:sldId id="691" r:id="rId17"/>
    <p:sldId id="685" r:id="rId18"/>
    <p:sldId id="692" r:id="rId19"/>
    <p:sldId id="693" r:id="rId20"/>
    <p:sldId id="694" r:id="rId21"/>
    <p:sldId id="695" r:id="rId22"/>
    <p:sldId id="696" r:id="rId23"/>
    <p:sldId id="697" r:id="rId24"/>
    <p:sldId id="698" r:id="rId25"/>
    <p:sldId id="699" r:id="rId26"/>
    <p:sldId id="700" r:id="rId27"/>
    <p:sldId id="701" r:id="rId28"/>
    <p:sldId id="341" r:id="rId29"/>
    <p:sldId id="591" r:id="rId30"/>
    <p:sldId id="594" r:id="rId31"/>
    <p:sldId id="595" r:id="rId32"/>
    <p:sldId id="599" r:id="rId33"/>
    <p:sldId id="596" r:id="rId34"/>
    <p:sldId id="598" r:id="rId35"/>
    <p:sldId id="504" r:id="rId36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6327"/>
  </p:normalViewPr>
  <p:slideViewPr>
    <p:cSldViewPr>
      <p:cViewPr varScale="1">
        <p:scale>
          <a:sx n="63" d="100"/>
          <a:sy n="63" d="100"/>
        </p:scale>
        <p:origin x="78" y="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C7EFB2-1F69-43C5-A8A1-7DFFB21AB76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GB" dirty="0"/>
              <a:t>HCC 2021</a:t>
            </a:r>
            <a:br>
              <a:rPr lang="en-GB" dirty="0"/>
            </a:br>
            <a:r>
              <a:rPr lang="en-GB" dirty="0"/>
              <a:t>Enprints Competition</a:t>
            </a:r>
            <a:br>
              <a:rPr lang="en-GB" dirty="0"/>
            </a:br>
            <a:r>
              <a:rPr lang="en-GB" dirty="0"/>
              <a:t>Manipulated Entries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819400"/>
            <a:ext cx="8514322" cy="1752600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December 2021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9512" y="4556720"/>
            <a:ext cx="8514322" cy="1752600"/>
          </a:xfrm>
          <a:prstGeom prst="rect">
            <a:avLst/>
          </a:prstGeom>
        </p:spPr>
        <p:txBody>
          <a:bodyPr lIns="45720" rIns="246888"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Judged By</a:t>
            </a:r>
          </a:p>
          <a:p>
            <a:pPr lvl="1"/>
            <a:r>
              <a:rPr lang="en-GB" sz="4800" dirty="0"/>
              <a:t>Philip Kilburn</a:t>
            </a:r>
          </a:p>
          <a:p>
            <a:pPr algn="ctr"/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7421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9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icture containing sky, shore&#10;&#10;Description automatically generated">
            <a:extLst>
              <a:ext uri="{FF2B5EF4-FFF2-40B4-BE49-F238E27FC236}">
                <a16:creationId xmlns:a16="http://schemas.microsoft.com/office/drawing/2014/main" id="{F9FA3BC2-A0F1-4C68-812C-8A0FB1BF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476672"/>
            <a:ext cx="7740352" cy="52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29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10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61DF1DB0-C1BD-4334-965E-1482AD8CE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15271"/>
            <a:ext cx="4320480" cy="55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11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icture containing outdoor, white, black, old&#10;&#10;Description automatically generated">
            <a:extLst>
              <a:ext uri="{FF2B5EF4-FFF2-40B4-BE49-F238E27FC236}">
                <a16:creationId xmlns:a16="http://schemas.microsoft.com/office/drawing/2014/main" id="{E1C10F02-9A1F-43D8-8486-536D9C002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0" y="1496772"/>
            <a:ext cx="8587680" cy="386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12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erson behind a counter&#10;&#10;Description automatically generated with low confidence">
            <a:extLst>
              <a:ext uri="{FF2B5EF4-FFF2-40B4-BE49-F238E27FC236}">
                <a16:creationId xmlns:a16="http://schemas.microsoft.com/office/drawing/2014/main" id="{139AE9E0-C442-4ECD-8D9E-AE1B57647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7301"/>
            <a:ext cx="7938998" cy="53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0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13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icture containing text, outdoor, smoke, coming&#10;&#10;Description automatically generated">
            <a:extLst>
              <a:ext uri="{FF2B5EF4-FFF2-40B4-BE49-F238E27FC236}">
                <a16:creationId xmlns:a16="http://schemas.microsoft.com/office/drawing/2014/main" id="{F22B514D-F000-4EB7-80DF-C01239BAA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8533"/>
            <a:ext cx="56166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14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D64C9C4D-6B22-4737-8B9F-EC6E6D41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93842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15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A014359E-25AB-472D-968C-931CBFF67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7805"/>
            <a:ext cx="4752528" cy="54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4908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Manipulated Results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483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886400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9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-108520" y="2276872"/>
            <a:ext cx="8928992" cy="1944216"/>
          </a:xfrm>
          <a:prstGeom prst="rect">
            <a:avLst/>
          </a:prstGeom>
        </p:spPr>
        <p:txBody>
          <a:bodyPr lIns="45720" rIns="246888">
            <a:no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7200" dirty="0"/>
              <a:t>Highly Commended</a:t>
            </a:r>
          </a:p>
          <a:p>
            <a:pPr algn="ctr"/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07897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215008" y="6021288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Harry Brenkley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59761063-C162-4A08-8169-5FC5CF271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6672"/>
            <a:ext cx="3456384" cy="53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A6A425-0E4E-4314-A566-3AEA678581EE}"/>
              </a:ext>
            </a:extLst>
          </p:cNvPr>
          <p:cNvSpPr txBox="1">
            <a:spLocks/>
          </p:cNvSpPr>
          <p:nvPr/>
        </p:nvSpPr>
        <p:spPr>
          <a:xfrm>
            <a:off x="179512" y="5805264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1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close up of a dandelion&#10;&#10;Description automatically generated">
            <a:extLst>
              <a:ext uri="{FF2B5EF4-FFF2-40B4-BE49-F238E27FC236}">
                <a16:creationId xmlns:a16="http://schemas.microsoft.com/office/drawing/2014/main" id="{59072365-17F0-4646-A7BC-709A5CCA8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323851"/>
            <a:ext cx="4991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72E6396-1945-437E-A0B4-E7BAB51BDD03}"/>
              </a:ext>
            </a:extLst>
          </p:cNvPr>
          <p:cNvSpPr txBox="1">
            <a:spLocks/>
          </p:cNvSpPr>
          <p:nvPr/>
        </p:nvSpPr>
        <p:spPr>
          <a:xfrm>
            <a:off x="-29736" y="6036725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Harry Brenkley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icture containing train, track, old, black&#10;&#10;Description automatically generated">
            <a:extLst>
              <a:ext uri="{FF2B5EF4-FFF2-40B4-BE49-F238E27FC236}">
                <a16:creationId xmlns:a16="http://schemas.microsoft.com/office/drawing/2014/main" id="{F6979512-9AE2-46F3-95BF-B47DD8C4C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164796" cy="46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4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326CE87-7FB4-441C-AA33-C06CEB2FFF5E}"/>
              </a:ext>
            </a:extLst>
          </p:cNvPr>
          <p:cNvSpPr txBox="1">
            <a:spLocks/>
          </p:cNvSpPr>
          <p:nvPr/>
        </p:nvSpPr>
        <p:spPr>
          <a:xfrm>
            <a:off x="183744" y="5949280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Phillip Yuill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7EFF3012-0536-4896-ADFA-C558AA67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344816" cy="52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11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58DAF34-4A40-4DCE-B287-F051BB1B5BB5}"/>
              </a:ext>
            </a:extLst>
          </p:cNvPr>
          <p:cNvSpPr txBox="1">
            <a:spLocks/>
          </p:cNvSpPr>
          <p:nvPr/>
        </p:nvSpPr>
        <p:spPr>
          <a:xfrm>
            <a:off x="202472" y="5877272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Harry Brenkley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black and white photo of a flower&#10;&#10;Description automatically generated with low confidence">
            <a:extLst>
              <a:ext uri="{FF2B5EF4-FFF2-40B4-BE49-F238E27FC236}">
                <a16:creationId xmlns:a16="http://schemas.microsoft.com/office/drawing/2014/main" id="{CE4FF221-9260-4ADE-80C7-07E0F25223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598040"/>
            <a:ext cx="3348372" cy="50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4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593BE55-118B-4E72-AA99-9279E63DD453}"/>
              </a:ext>
            </a:extLst>
          </p:cNvPr>
          <p:cNvSpPr txBox="1">
            <a:spLocks/>
          </p:cNvSpPr>
          <p:nvPr/>
        </p:nvSpPr>
        <p:spPr>
          <a:xfrm>
            <a:off x="107504" y="5817037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Thomas Maddison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FFA8B26F-1875-42A3-9BB9-2AB598336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0883"/>
            <a:ext cx="4248472" cy="54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593BE55-118B-4E72-AA99-9279E63DD453}"/>
              </a:ext>
            </a:extLst>
          </p:cNvPr>
          <p:cNvSpPr txBox="1">
            <a:spLocks/>
          </p:cNvSpPr>
          <p:nvPr/>
        </p:nvSpPr>
        <p:spPr>
          <a:xfrm>
            <a:off x="107504" y="5817037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Thomas Maddison</a:t>
            </a:r>
          </a:p>
          <a:p>
            <a:pPr algn="ctr"/>
            <a:endParaRPr lang="en-GB" sz="4000" dirty="0"/>
          </a:p>
        </p:txBody>
      </p:sp>
      <p:pic>
        <p:nvPicPr>
          <p:cNvPr id="3" name="Picture 2" descr="A picture containing outdoor, white, black, old&#10;&#10;Description automatically generated">
            <a:extLst>
              <a:ext uri="{FF2B5EF4-FFF2-40B4-BE49-F238E27FC236}">
                <a16:creationId xmlns:a16="http://schemas.microsoft.com/office/drawing/2014/main" id="{4314D8AD-024C-4D1F-9033-F0FC1E91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8064896" cy="36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1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593BE55-118B-4E72-AA99-9279E63DD453}"/>
              </a:ext>
            </a:extLst>
          </p:cNvPr>
          <p:cNvSpPr txBox="1">
            <a:spLocks/>
          </p:cNvSpPr>
          <p:nvPr/>
        </p:nvSpPr>
        <p:spPr>
          <a:xfrm>
            <a:off x="107504" y="5940563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Bev  Trainer</a:t>
            </a:r>
          </a:p>
          <a:p>
            <a:pPr algn="ctr"/>
            <a:endParaRPr lang="en-GB" sz="4000" dirty="0"/>
          </a:p>
        </p:txBody>
      </p:sp>
      <p:pic>
        <p:nvPicPr>
          <p:cNvPr id="3" name="Picture 2" descr="A picture containing text, outdoor, smoke, coming&#10;&#10;Description automatically generated">
            <a:extLst>
              <a:ext uri="{FF2B5EF4-FFF2-40B4-BE49-F238E27FC236}">
                <a16:creationId xmlns:a16="http://schemas.microsoft.com/office/drawing/2014/main" id="{CC58FD43-AE9C-4491-B492-8014BBE41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7397"/>
            <a:ext cx="5256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15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593BE55-118B-4E72-AA99-9279E63DD453}"/>
              </a:ext>
            </a:extLst>
          </p:cNvPr>
          <p:cNvSpPr txBox="1">
            <a:spLocks/>
          </p:cNvSpPr>
          <p:nvPr/>
        </p:nvSpPr>
        <p:spPr>
          <a:xfrm>
            <a:off x="215008" y="6033964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Bev Trainer</a:t>
            </a:r>
          </a:p>
          <a:p>
            <a:pPr algn="ctr"/>
            <a:endParaRPr lang="en-GB" sz="4000" dirty="0"/>
          </a:p>
        </p:txBody>
      </p:sp>
      <p:pic>
        <p:nvPicPr>
          <p:cNvPr id="3" name="Picture 2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01CBA537-836D-47BB-98D6-EF408D143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24036"/>
            <a:ext cx="7056784" cy="4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0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593BE55-118B-4E72-AA99-9279E63DD453}"/>
              </a:ext>
            </a:extLst>
          </p:cNvPr>
          <p:cNvSpPr txBox="1">
            <a:spLocks/>
          </p:cNvSpPr>
          <p:nvPr/>
        </p:nvSpPr>
        <p:spPr>
          <a:xfrm>
            <a:off x="107504" y="6043221"/>
            <a:ext cx="8928992" cy="720080"/>
          </a:xfrm>
          <a:prstGeom prst="rect">
            <a:avLst/>
          </a:prstGeom>
        </p:spPr>
        <p:txBody>
          <a:bodyPr lIns="45720" rIns="246888">
            <a:normAutofit fontScale="92500"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Bev Trainer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C6FB96AC-2F07-4C8A-B727-93016279E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4739"/>
            <a:ext cx="4680520" cy="53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41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19"/>
            <a:ext cx="8229600" cy="3463597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From 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algn="ctr"/>
            <a:r>
              <a:rPr lang="en-GB" sz="6000" dirty="0"/>
              <a:t>To</a:t>
            </a:r>
          </a:p>
          <a:p>
            <a:pPr algn="ctr"/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64860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5C65B1-E960-436E-A006-72ABABCD2B4C}"/>
              </a:ext>
            </a:extLst>
          </p:cNvPr>
          <p:cNvSpPr txBox="1">
            <a:spLocks/>
          </p:cNvSpPr>
          <p:nvPr/>
        </p:nvSpPr>
        <p:spPr>
          <a:xfrm>
            <a:off x="683568" y="5725949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D5A58F-3D28-4818-AFCA-96854813A7E8}"/>
              </a:ext>
            </a:extLst>
          </p:cNvPr>
          <p:cNvSpPr txBox="1">
            <a:spLocks/>
          </p:cNvSpPr>
          <p:nvPr/>
        </p:nvSpPr>
        <p:spPr>
          <a:xfrm>
            <a:off x="-15240" y="5981328"/>
            <a:ext cx="9039918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Phillip Yuill</a:t>
            </a:r>
          </a:p>
        </p:txBody>
      </p:sp>
      <p:pic>
        <p:nvPicPr>
          <p:cNvPr id="4" name="Picture 3" descr="A person behind a counter&#10;&#10;Description automatically generated with low confidence">
            <a:extLst>
              <a:ext uri="{FF2B5EF4-FFF2-40B4-BE49-F238E27FC236}">
                <a16:creationId xmlns:a16="http://schemas.microsoft.com/office/drawing/2014/main" id="{8B9F6798-37B8-4080-B1BD-D50F52135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60" y="1459847"/>
            <a:ext cx="6516216" cy="43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4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DEC2F92-6040-412C-8EE5-BEE84E654477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2</a:t>
            </a:r>
          </a:p>
          <a:p>
            <a:pPr algn="ctr"/>
            <a:endParaRPr lang="en-GB" sz="4000" dirty="0"/>
          </a:p>
        </p:txBody>
      </p:sp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6BFD0DD7-AB16-4271-AD7F-D016CFDAB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0538"/>
            <a:ext cx="3384376" cy="52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5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1156CE-2708-4832-9D99-EEA18B0A12D8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DAB2DD-5C15-4B11-A755-73BF9C6BA503}"/>
              </a:ext>
            </a:extLst>
          </p:cNvPr>
          <p:cNvSpPr txBox="1">
            <a:spLocks/>
          </p:cNvSpPr>
          <p:nvPr/>
        </p:nvSpPr>
        <p:spPr>
          <a:xfrm>
            <a:off x="357584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67A833-545C-46D9-BAEA-C6F19994C2EA}"/>
              </a:ext>
            </a:extLst>
          </p:cNvPr>
          <p:cNvSpPr txBox="1">
            <a:spLocks/>
          </p:cNvSpPr>
          <p:nvPr/>
        </p:nvSpPr>
        <p:spPr>
          <a:xfrm>
            <a:off x="0" y="5981328"/>
            <a:ext cx="9039918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Phillip Yuill</a:t>
            </a:r>
          </a:p>
        </p:txBody>
      </p:sp>
      <p:pic>
        <p:nvPicPr>
          <p:cNvPr id="4" name="Picture 3" descr="A picture containing sky, shore&#10;&#10;Description automatically generated">
            <a:extLst>
              <a:ext uri="{FF2B5EF4-FFF2-40B4-BE49-F238E27FC236}">
                <a16:creationId xmlns:a16="http://schemas.microsoft.com/office/drawing/2014/main" id="{9295A1A2-A50E-4BEC-9E37-F80360173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7" y="1244968"/>
            <a:ext cx="6756358" cy="45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4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25E013-FCC1-4A6E-8C85-274144B1CB9F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7B2660-117F-4609-A0EF-C80C33B0F39E}"/>
              </a:ext>
            </a:extLst>
          </p:cNvPr>
          <p:cNvSpPr txBox="1">
            <a:spLocks/>
          </p:cNvSpPr>
          <p:nvPr/>
        </p:nvSpPr>
        <p:spPr>
          <a:xfrm>
            <a:off x="556816" y="5902755"/>
            <a:ext cx="8229600" cy="6225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B01641-4FD3-4095-9E5F-AD02A6D29326}"/>
              </a:ext>
            </a:extLst>
          </p:cNvPr>
          <p:cNvSpPr txBox="1">
            <a:spLocks/>
          </p:cNvSpPr>
          <p:nvPr/>
        </p:nvSpPr>
        <p:spPr>
          <a:xfrm>
            <a:off x="0" y="6113445"/>
            <a:ext cx="9039918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Tom Maddison</a:t>
            </a:r>
          </a:p>
        </p:txBody>
      </p:sp>
      <p:pic>
        <p:nvPicPr>
          <p:cNvPr id="4" name="Picture 3" descr="A baby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916C97E-E0D3-4444-9167-55AAFBB21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81" y="1369731"/>
            <a:ext cx="4027949" cy="46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17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3</a:t>
            </a:r>
            <a:r>
              <a:rPr lang="en-GB" sz="6000" baseline="30000" dirty="0"/>
              <a:t>rd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3FBE86-736C-43B8-82EC-27A2E38F3408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ED7938-206B-422E-8702-1D908665B396}"/>
              </a:ext>
            </a:extLst>
          </p:cNvPr>
          <p:cNvSpPr txBox="1">
            <a:spLocks/>
          </p:cNvSpPr>
          <p:nvPr/>
        </p:nvSpPr>
        <p:spPr>
          <a:xfrm>
            <a:off x="563577" y="5981328"/>
            <a:ext cx="8229600" cy="7598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E22516-9937-4435-9EF6-8CA661F1243F}"/>
              </a:ext>
            </a:extLst>
          </p:cNvPr>
          <p:cNvSpPr txBox="1">
            <a:spLocks/>
          </p:cNvSpPr>
          <p:nvPr/>
        </p:nvSpPr>
        <p:spPr>
          <a:xfrm>
            <a:off x="0" y="5981328"/>
            <a:ext cx="9039918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David Kay</a:t>
            </a:r>
          </a:p>
        </p:txBody>
      </p:sp>
      <p:pic>
        <p:nvPicPr>
          <p:cNvPr id="9" name="Picture 8" descr="A picture containing person, person, looking&#10;&#10;Description automatically generated">
            <a:extLst>
              <a:ext uri="{FF2B5EF4-FFF2-40B4-BE49-F238E27FC236}">
                <a16:creationId xmlns:a16="http://schemas.microsoft.com/office/drawing/2014/main" id="{31968F0C-ABBB-43D0-97E5-861D08315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78" y="1407765"/>
            <a:ext cx="4293843" cy="45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2</a:t>
            </a:r>
            <a:r>
              <a:rPr lang="en-GB" sz="6000" baseline="30000" dirty="0"/>
              <a:t>nd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1A900D-7F5E-465D-AEDB-54717F735E9D}"/>
              </a:ext>
            </a:extLst>
          </p:cNvPr>
          <p:cNvSpPr txBox="1">
            <a:spLocks/>
          </p:cNvSpPr>
          <p:nvPr/>
        </p:nvSpPr>
        <p:spPr>
          <a:xfrm>
            <a:off x="370776" y="6010775"/>
            <a:ext cx="8555584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David Kay</a:t>
            </a:r>
          </a:p>
        </p:txBody>
      </p:sp>
      <p:pic>
        <p:nvPicPr>
          <p:cNvPr id="4" name="Picture 3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403CBA56-C319-4AC5-ACB7-9672A5A25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84" y="1348408"/>
            <a:ext cx="2767568" cy="45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16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13556"/>
            <a:ext cx="8534896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1096F4-5345-4C83-93C6-6D0F08F340F3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ACE00A-3477-4B19-BBCC-CAB7578E61A9}"/>
              </a:ext>
            </a:extLst>
          </p:cNvPr>
          <p:cNvSpPr txBox="1">
            <a:spLocks/>
          </p:cNvSpPr>
          <p:nvPr/>
        </p:nvSpPr>
        <p:spPr>
          <a:xfrm>
            <a:off x="104082" y="6011634"/>
            <a:ext cx="9039918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David Kay</a:t>
            </a:r>
          </a:p>
        </p:txBody>
      </p:sp>
      <p:pic>
        <p:nvPicPr>
          <p:cNvPr id="4" name="Picture 3" descr="A close up of a dandelion&#10;&#10;Description automatically generated">
            <a:extLst>
              <a:ext uri="{FF2B5EF4-FFF2-40B4-BE49-F238E27FC236}">
                <a16:creationId xmlns:a16="http://schemas.microsoft.com/office/drawing/2014/main" id="{D7BBE176-A359-4BB3-BF7C-A0BD48700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29" y="1321668"/>
            <a:ext cx="4223742" cy="45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0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72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December Manipulated</a:t>
            </a:r>
            <a:br>
              <a:rPr lang="en-GB" dirty="0"/>
            </a:br>
            <a:r>
              <a:rPr lang="en-GB" dirty="0"/>
              <a:t>Enprint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6085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6000" dirty="0"/>
              <a:t>Well done and thank you Phil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Thank you for your attention</a:t>
            </a:r>
          </a:p>
          <a:p>
            <a:pPr marL="0" indent="0" algn="ctr"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42066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9477DF-566E-4EAC-924B-3BDD433D7DE1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3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icture containing person, person, looking&#10;&#10;Description automatically generated">
            <a:extLst>
              <a:ext uri="{FF2B5EF4-FFF2-40B4-BE49-F238E27FC236}">
                <a16:creationId xmlns:a16="http://schemas.microsoft.com/office/drawing/2014/main" id="{29C563C3-5C88-4D1C-9EA2-46B39A282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0" y="476672"/>
            <a:ext cx="501396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61F90B-A558-42E6-AB7A-ACCCB9374750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4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icture containing train, track, old, black&#10;&#10;Description automatically generated">
            <a:extLst>
              <a:ext uri="{FF2B5EF4-FFF2-40B4-BE49-F238E27FC236}">
                <a16:creationId xmlns:a16="http://schemas.microsoft.com/office/drawing/2014/main" id="{04A241AC-6DB2-4E09-9E2D-F618EF1F8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8269"/>
            <a:ext cx="7848872" cy="51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915B01-3C93-4207-934E-DE7BD39B60C8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5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B9C5EBFA-D339-4BBC-BB37-7AC0F944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404664"/>
            <a:ext cx="7596336" cy="5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5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238E67-20A8-487E-836A-0C6EE8420901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6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baby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F9AE232-B9A8-4466-90E6-DCB7AEA9B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404664"/>
            <a:ext cx="460248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705783-01BB-482D-8B37-11CA4D5119E9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7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99360CD3-30E5-4D1F-919D-9FF288933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404664"/>
            <a:ext cx="323088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3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746D5-A669-4B92-9039-9109BE194F0D}"/>
              </a:ext>
            </a:extLst>
          </p:cNvPr>
          <p:cNvSpPr txBox="1">
            <a:spLocks/>
          </p:cNvSpPr>
          <p:nvPr/>
        </p:nvSpPr>
        <p:spPr>
          <a:xfrm>
            <a:off x="179512" y="5949280"/>
            <a:ext cx="8514322" cy="820325"/>
          </a:xfrm>
          <a:prstGeom prst="rect">
            <a:avLst/>
          </a:prstGeom>
        </p:spPr>
        <p:txBody>
          <a:bodyPr lIns="45720" rIns="246888">
            <a:normAutofit lnSpcReduction="10000"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Man 8</a:t>
            </a:r>
          </a:p>
          <a:p>
            <a:pPr algn="ctr"/>
            <a:endParaRPr lang="en-GB" sz="4000" dirty="0"/>
          </a:p>
        </p:txBody>
      </p:sp>
      <p:pic>
        <p:nvPicPr>
          <p:cNvPr id="4" name="Picture 3" descr="A black and white photo of a flower&#10;&#10;Description automatically generated with low confidence">
            <a:extLst>
              <a:ext uri="{FF2B5EF4-FFF2-40B4-BE49-F238E27FC236}">
                <a16:creationId xmlns:a16="http://schemas.microsoft.com/office/drawing/2014/main" id="{5E40DB72-DF0B-45F1-8D6D-AA1E32382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91635"/>
            <a:ext cx="3528392" cy="53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6768</TotalTime>
  <Words>114</Words>
  <Application>Microsoft Office PowerPoint</Application>
  <PresentationFormat>On-screen Show (4:3)</PresentationFormat>
  <Paragraphs>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Rockwell</vt:lpstr>
      <vt:lpstr>Wingdings 2</vt:lpstr>
      <vt:lpstr>Foundry</vt:lpstr>
      <vt:lpstr>HCC 2021 Enprints Competition Manipulated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December Manipulated Enprint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 Enprints Competition</dc:title>
  <dc:creator>Gordon Dale</dc:creator>
  <cp:lastModifiedBy>Gordon Dale</cp:lastModifiedBy>
  <cp:revision>374</cp:revision>
  <cp:lastPrinted>2016-05-22T21:04:23Z</cp:lastPrinted>
  <dcterms:created xsi:type="dcterms:W3CDTF">2014-03-02T20:55:33Z</dcterms:created>
  <dcterms:modified xsi:type="dcterms:W3CDTF">2021-12-03T19:49:12Z</dcterms:modified>
</cp:coreProperties>
</file>