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72" r:id="rId1"/>
  </p:sldMasterIdLst>
  <p:sldIdLst>
    <p:sldId id="256" r:id="rId2"/>
    <p:sldId id="259" r:id="rId3"/>
    <p:sldId id="324" r:id="rId4"/>
    <p:sldId id="322" r:id="rId5"/>
    <p:sldId id="589" r:id="rId6"/>
    <p:sldId id="320" r:id="rId7"/>
    <p:sldId id="323" r:id="rId8"/>
    <p:sldId id="321" r:id="rId9"/>
    <p:sldId id="319" r:id="rId10"/>
    <p:sldId id="329" r:id="rId11"/>
    <p:sldId id="318" r:id="rId12"/>
    <p:sldId id="400" r:id="rId13"/>
    <p:sldId id="401" r:id="rId14"/>
    <p:sldId id="330" r:id="rId15"/>
    <p:sldId id="328" r:id="rId16"/>
    <p:sldId id="593" r:id="rId17"/>
    <p:sldId id="594" r:id="rId18"/>
    <p:sldId id="595" r:id="rId19"/>
    <p:sldId id="596" r:id="rId20"/>
    <p:sldId id="597" r:id="rId21"/>
    <p:sldId id="599" r:id="rId22"/>
    <p:sldId id="600" r:id="rId23"/>
    <p:sldId id="606" r:id="rId24"/>
    <p:sldId id="607" r:id="rId25"/>
    <p:sldId id="608" r:id="rId26"/>
    <p:sldId id="609" r:id="rId27"/>
    <p:sldId id="610" r:id="rId28"/>
    <p:sldId id="611" r:id="rId29"/>
    <p:sldId id="612" r:id="rId30"/>
    <p:sldId id="613" r:id="rId31"/>
    <p:sldId id="378" r:id="rId32"/>
    <p:sldId id="592" r:id="rId33"/>
    <p:sldId id="342" r:id="rId34"/>
    <p:sldId id="614" r:id="rId35"/>
    <p:sldId id="591" r:id="rId36"/>
    <p:sldId id="604" r:id="rId37"/>
    <p:sldId id="341" r:id="rId38"/>
    <p:sldId id="586" r:id="rId39"/>
    <p:sldId id="605" r:id="rId40"/>
    <p:sldId id="587" r:id="rId41"/>
    <p:sldId id="581" r:id="rId42"/>
    <p:sldId id="363" r:id="rId43"/>
    <p:sldId id="364" r:id="rId44"/>
    <p:sldId id="504" r:id="rId45"/>
  </p:sldIdLst>
  <p:sldSz cx="9144000" cy="6858000" type="screen4x3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9970" autoAdjust="0"/>
    <p:restoredTop sz="94633" autoAdjust="0"/>
  </p:normalViewPr>
  <p:slideViewPr>
    <p:cSldViewPr>
      <p:cViewPr varScale="1">
        <p:scale>
          <a:sx n="58" d="100"/>
          <a:sy n="58" d="100"/>
        </p:scale>
        <p:origin x="66" y="6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5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5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B6C7EFB2-1F69-43C5-A8A1-7DFFB21AB76B}" type="datetimeFigureOut">
              <a:rPr lang="en-GB" smtClean="0"/>
              <a:t>07/03/2019</a:t>
            </a:fld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87B14FAE-81BA-46B8-98FF-A5D61EFF8948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7EFB2-1F69-43C5-A8A1-7DFFB21AB76B}" type="datetimeFigureOut">
              <a:rPr lang="en-GB" smtClean="0"/>
              <a:t>07/03/2019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14FAE-81BA-46B8-98FF-A5D61EFF894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7EFB2-1F69-43C5-A8A1-7DFFB21AB76B}" type="datetimeFigureOut">
              <a:rPr lang="en-GB" smtClean="0"/>
              <a:t>07/03/2019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14FAE-81BA-46B8-98FF-A5D61EFF894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7EFB2-1F69-43C5-A8A1-7DFFB21AB76B}" type="datetimeFigureOut">
              <a:rPr lang="en-GB" smtClean="0"/>
              <a:t>07/03/2019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14FAE-81BA-46B8-98FF-A5D61EFF894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4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B6C7EFB2-1F69-43C5-A8A1-7DFFB21AB76B}" type="datetimeFigureOut">
              <a:rPr lang="en-GB" smtClean="0"/>
              <a:t>07/03/2019</a:t>
            </a:fld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87B14FAE-81BA-46B8-98FF-A5D61EFF8948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7EFB2-1F69-43C5-A8A1-7DFFB21AB76B}" type="datetimeFigureOut">
              <a:rPr lang="en-GB" smtClean="0"/>
              <a:t>07/03/2019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87B14FAE-81BA-46B8-98FF-A5D61EFF8948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1" y="2362201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362201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7EFB2-1F69-43C5-A8A1-7DFFB21AB76B}" type="datetimeFigureOut">
              <a:rPr lang="en-GB" smtClean="0"/>
              <a:t>07/03/2019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87B14FAE-81BA-46B8-98FF-A5D61EFF894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7EFB2-1F69-43C5-A8A1-7DFFB21AB76B}" type="datetimeFigureOut">
              <a:rPr lang="en-GB" smtClean="0"/>
              <a:t>07/03/2019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14FAE-81BA-46B8-98FF-A5D61EFF8948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7EFB2-1F69-43C5-A8A1-7DFFB21AB76B}" type="datetimeFigureOut">
              <a:rPr lang="en-GB" smtClean="0"/>
              <a:t>07/03/2019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14FAE-81BA-46B8-98FF-A5D61EFF894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B6C7EFB2-1F69-43C5-A8A1-7DFFB21AB76B}" type="datetimeFigureOut">
              <a:rPr lang="en-GB" smtClean="0"/>
              <a:t>07/03/2019</a:t>
            </a:fld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87B14FAE-81BA-46B8-98FF-A5D61EFF8948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7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B6C7EFB2-1F69-43C5-A8A1-7DFFB21AB76B}" type="datetimeFigureOut">
              <a:rPr lang="en-GB" smtClean="0"/>
              <a:t>07/03/2019</a:t>
            </a:fld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87B14FAE-81BA-46B8-98FF-A5D61EFF8948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3" y="147085"/>
            <a:ext cx="8810847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GB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B6C7EFB2-1F69-43C5-A8A1-7DFFB21AB76B}" type="datetimeFigureOut">
              <a:rPr lang="en-GB" smtClean="0"/>
              <a:t>07/03/2019</a:t>
            </a:fld>
            <a:endParaRPr lang="en-GB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87B14FAE-81BA-46B8-98FF-A5D61EFF8948}" type="slidenum">
              <a:rPr lang="en-GB" smtClean="0"/>
              <a:t>‹#›</a:t>
            </a:fld>
            <a:endParaRPr lang="en-GB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GB" dirty="0"/>
              <a:t>HCC Enprints Competition</a:t>
            </a:r>
            <a:br>
              <a:rPr lang="en-GB" dirty="0"/>
            </a:br>
            <a:r>
              <a:rPr lang="en-GB" dirty="0"/>
              <a:t>Manipulated Entries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2819400"/>
            <a:ext cx="8514323" cy="1752600"/>
          </a:xfrm>
        </p:spPr>
        <p:txBody>
          <a:bodyPr>
            <a:normAutofit/>
          </a:bodyPr>
          <a:lstStyle/>
          <a:p>
            <a:pPr algn="ctr"/>
            <a:r>
              <a:rPr lang="en-GB" sz="6600" dirty="0"/>
              <a:t>March 2019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79512" y="4556720"/>
            <a:ext cx="8514323" cy="1752600"/>
          </a:xfrm>
          <a:prstGeom prst="rect">
            <a:avLst/>
          </a:prstGeom>
        </p:spPr>
        <p:txBody>
          <a:bodyPr lIns="45720" rIns="246888">
            <a:normAutofit/>
          </a:bodyPr>
          <a:lstStyle>
            <a:lvl1pPr marL="0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3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/>
            <a:r>
              <a:rPr lang="en-GB" sz="4800" dirty="0"/>
              <a:t>Judged By</a:t>
            </a:r>
          </a:p>
          <a:p>
            <a:pPr lvl="1"/>
            <a:r>
              <a:rPr lang="en-GB" sz="4800" dirty="0"/>
              <a:t>Brendan Magennis </a:t>
            </a:r>
          </a:p>
          <a:p>
            <a:pPr algn="ctr"/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074213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12E7B6-492D-48CD-BCA0-79AFD1687F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816" y="1624584"/>
            <a:ext cx="3706368" cy="360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090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258724-FD8C-4EED-ADB3-EDC8057711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376" y="1941576"/>
            <a:ext cx="5413248" cy="297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419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DACC92-2CCB-4C21-BB5C-C73F483CD1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816" y="1624584"/>
            <a:ext cx="3706368" cy="360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04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5A2837-BF80-42F4-925B-7675F6384B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312" y="1161288"/>
            <a:ext cx="6437376" cy="453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934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B0FF84-7921-4864-B9BE-97595D7855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904" y="185928"/>
            <a:ext cx="4584192" cy="648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054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D43C1F-22A8-42F4-95D8-BE9AF04D40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185672"/>
            <a:ext cx="6339840" cy="44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734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48078C-C55B-424E-8DB9-5AD5E0595F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185672"/>
            <a:ext cx="6339840" cy="44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734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FD2968-F13C-435E-9C54-22764014EB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185672"/>
            <a:ext cx="6339840" cy="44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1333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A25307-7042-424B-9E39-BDB2BB9A65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672" y="259080"/>
            <a:ext cx="4486656" cy="633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14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9D3DC3-D198-4C1C-81DF-04C8653DC9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185672"/>
            <a:ext cx="6339840" cy="44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414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1AD3B0-C0F0-45B7-9D2E-3444379A76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464" y="1161288"/>
            <a:ext cx="6291072" cy="453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508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8E4348-DB95-45A8-92DD-039C42FC4F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185672"/>
            <a:ext cx="6339840" cy="44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2406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AAD20C4-54A6-490D-AF2C-23B5929446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672" y="259080"/>
            <a:ext cx="4486656" cy="633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6136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326CE6-F310-470D-83BA-B7E3F7630A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696" y="1136904"/>
            <a:ext cx="6388608" cy="458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4191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89A2A1-DFB4-46CE-AB6E-D8F163E4BC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288" y="1088136"/>
            <a:ext cx="4535424" cy="46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721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0A189B-5EC9-4EFE-AA89-B70E8ECD2C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584" y="1600200"/>
            <a:ext cx="3608832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5600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D19564-E8FE-4EA4-9EE6-1AE72DA6CC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196752"/>
            <a:ext cx="6291072" cy="44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351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32CCEE-97EB-43E4-A56A-E90BC4BBA2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464" y="1185672"/>
            <a:ext cx="6291072" cy="44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800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E41100-FF5C-4527-998C-B937D506DC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464" y="1185672"/>
            <a:ext cx="6291072" cy="44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2779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DE5643-27F1-4DAF-A1CD-964D58DAC7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185672"/>
            <a:ext cx="4876800" cy="44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390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56390A-3775-44CF-B343-9CE3C00296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216" y="1185672"/>
            <a:ext cx="4925568" cy="44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93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DEDDCE-44B9-4933-B436-CB4321498E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672" y="259080"/>
            <a:ext cx="4486656" cy="633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721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BE6091-FC61-4943-A81C-14B6ECEA61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68" y="1307592"/>
            <a:ext cx="5998464" cy="424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4935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84909" y="2132857"/>
            <a:ext cx="8551587" cy="2880320"/>
          </a:xfrm>
          <a:prstGeom prst="rect">
            <a:avLst/>
          </a:prstGeom>
        </p:spPr>
        <p:txBody>
          <a:bodyPr/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GB" sz="8800" dirty="0"/>
              <a:t>Manipulated Results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39483" y="5877272"/>
            <a:ext cx="8229600" cy="1143000"/>
          </a:xfrm>
          <a:prstGeom prst="rect">
            <a:avLst/>
          </a:prstGeom>
        </p:spPr>
        <p:txBody>
          <a:bodyPr/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en-GB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5670376"/>
            <a:ext cx="8229600" cy="1143000"/>
          </a:xfrm>
          <a:prstGeom prst="rect">
            <a:avLst/>
          </a:prstGeom>
        </p:spPr>
        <p:txBody>
          <a:bodyPr/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en-GB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5886400"/>
            <a:ext cx="8229600" cy="1143000"/>
          </a:xfrm>
          <a:prstGeom prst="rect">
            <a:avLst/>
          </a:prstGeom>
        </p:spPr>
        <p:txBody>
          <a:bodyPr/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09046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17496" y="2132856"/>
            <a:ext cx="8551587" cy="2880320"/>
          </a:xfrm>
          <a:prstGeom prst="rect">
            <a:avLst/>
          </a:prstGeom>
        </p:spPr>
        <p:txBody>
          <a:bodyPr/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GB" sz="8800" dirty="0"/>
              <a:t>Highly Commended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39483" y="5877272"/>
            <a:ext cx="8229600" cy="1143000"/>
          </a:xfrm>
          <a:prstGeom prst="rect">
            <a:avLst/>
          </a:prstGeom>
        </p:spPr>
        <p:txBody>
          <a:bodyPr/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en-GB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5670376"/>
            <a:ext cx="8229600" cy="1143000"/>
          </a:xfrm>
          <a:prstGeom prst="rect">
            <a:avLst/>
          </a:prstGeom>
        </p:spPr>
        <p:txBody>
          <a:bodyPr/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en-GB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5886400"/>
            <a:ext cx="8229600" cy="1143000"/>
          </a:xfrm>
          <a:prstGeom prst="rect">
            <a:avLst/>
          </a:prstGeom>
        </p:spPr>
        <p:txBody>
          <a:bodyPr/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29997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7F9971C-7F67-4983-B747-F4A95F71490D}"/>
              </a:ext>
            </a:extLst>
          </p:cNvPr>
          <p:cNvSpPr txBox="1">
            <a:spLocks/>
          </p:cNvSpPr>
          <p:nvPr/>
        </p:nvSpPr>
        <p:spPr>
          <a:xfrm>
            <a:off x="457199" y="5877272"/>
            <a:ext cx="8229600" cy="703050"/>
          </a:xfrm>
          <a:prstGeom prst="rect">
            <a:avLst/>
          </a:prstGeom>
        </p:spPr>
        <p:txBody>
          <a:bodyPr rIns="91440" anchor="b">
            <a:no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800" dirty="0"/>
              <a:t>Alan Musgrove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191" y="1161091"/>
            <a:ext cx="6291617" cy="453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017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419" y="1136705"/>
            <a:ext cx="6389162" cy="458458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83DD0D-DCB5-469E-8188-723424AE219B}"/>
              </a:ext>
            </a:extLst>
          </p:cNvPr>
          <p:cNvSpPr txBox="1">
            <a:spLocks/>
          </p:cNvSpPr>
          <p:nvPr/>
        </p:nvSpPr>
        <p:spPr>
          <a:xfrm>
            <a:off x="457199" y="5877272"/>
            <a:ext cx="8229600" cy="703050"/>
          </a:xfrm>
          <a:prstGeom prst="rect">
            <a:avLst/>
          </a:prstGeom>
        </p:spPr>
        <p:txBody>
          <a:bodyPr rIns="91440" anchor="b">
            <a:no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800" dirty="0"/>
              <a:t>Wilf </a:t>
            </a:r>
            <a:r>
              <a:rPr lang="en-GB" sz="4800" dirty="0" err="1"/>
              <a:t>Braney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23631494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7F9971C-7F67-4983-B747-F4A95F71490D}"/>
              </a:ext>
            </a:extLst>
          </p:cNvPr>
          <p:cNvSpPr txBox="1">
            <a:spLocks/>
          </p:cNvSpPr>
          <p:nvPr/>
        </p:nvSpPr>
        <p:spPr>
          <a:xfrm>
            <a:off x="518864" y="6021288"/>
            <a:ext cx="8229600" cy="703050"/>
          </a:xfrm>
          <a:prstGeom prst="rect">
            <a:avLst/>
          </a:prstGeom>
        </p:spPr>
        <p:txBody>
          <a:bodyPr rIns="91440" anchor="b">
            <a:no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800" dirty="0"/>
              <a:t>Steve Waller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033" y="1161091"/>
            <a:ext cx="6437934" cy="453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5343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7F9971C-7F67-4983-B747-F4A95F71490D}"/>
              </a:ext>
            </a:extLst>
          </p:cNvPr>
          <p:cNvSpPr txBox="1">
            <a:spLocks/>
          </p:cNvSpPr>
          <p:nvPr/>
        </p:nvSpPr>
        <p:spPr>
          <a:xfrm>
            <a:off x="457199" y="5877272"/>
            <a:ext cx="8229600" cy="703050"/>
          </a:xfrm>
          <a:prstGeom prst="rect">
            <a:avLst/>
          </a:prstGeom>
        </p:spPr>
        <p:txBody>
          <a:bodyPr rIns="91440" anchor="b">
            <a:no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800" dirty="0"/>
              <a:t>Caroline Wray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191" y="1185477"/>
            <a:ext cx="6291617" cy="448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013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Top Spots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08920"/>
            <a:ext cx="8229600" cy="3463597"/>
          </a:xfrm>
        </p:spPr>
        <p:txBody>
          <a:bodyPr>
            <a:normAutofit/>
          </a:bodyPr>
          <a:lstStyle/>
          <a:p>
            <a:pPr algn="ctr"/>
            <a:r>
              <a:rPr lang="en-GB" sz="6000" dirty="0"/>
              <a:t>From 6</a:t>
            </a:r>
            <a:r>
              <a:rPr lang="en-GB" sz="6000" baseline="30000" dirty="0"/>
              <a:t>th</a:t>
            </a:r>
            <a:r>
              <a:rPr lang="en-GB" sz="6000" dirty="0"/>
              <a:t> Place</a:t>
            </a:r>
          </a:p>
          <a:p>
            <a:pPr algn="ctr"/>
            <a:r>
              <a:rPr lang="en-GB" sz="6000" dirty="0"/>
              <a:t>To</a:t>
            </a:r>
          </a:p>
          <a:p>
            <a:pPr algn="ctr"/>
            <a:r>
              <a:rPr lang="en-GB" sz="6000" dirty="0"/>
              <a:t>1</a:t>
            </a:r>
            <a:r>
              <a:rPr lang="en-GB" sz="6000" baseline="30000" dirty="0"/>
              <a:t>st</a:t>
            </a:r>
            <a:r>
              <a:rPr lang="en-GB" sz="6000" dirty="0"/>
              <a:t> Place</a:t>
            </a:r>
          </a:p>
        </p:txBody>
      </p:sp>
    </p:spTree>
    <p:extLst>
      <p:ext uri="{BB962C8B-B14F-4D97-AF65-F5344CB8AC3E}">
        <p14:creationId xmlns:p14="http://schemas.microsoft.com/office/powerpoint/2010/main" val="26486004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DFCEFC8-9076-48E1-976A-D69693B60A86}"/>
              </a:ext>
            </a:extLst>
          </p:cNvPr>
          <p:cNvSpPr txBox="1">
            <a:spLocks/>
          </p:cNvSpPr>
          <p:nvPr/>
        </p:nvSpPr>
        <p:spPr>
          <a:xfrm>
            <a:off x="446856" y="420441"/>
            <a:ext cx="8229600" cy="84832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GB" dirty="0"/>
              <a:t>In 6</a:t>
            </a:r>
            <a:r>
              <a:rPr lang="en-GB" baseline="30000" dirty="0"/>
              <a:t>th</a:t>
            </a:r>
            <a:r>
              <a:rPr lang="en-GB" dirty="0"/>
              <a:t> Place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DFCEFC8-9076-48E1-976A-D69693B60A86}"/>
              </a:ext>
            </a:extLst>
          </p:cNvPr>
          <p:cNvSpPr txBox="1">
            <a:spLocks/>
          </p:cNvSpPr>
          <p:nvPr/>
        </p:nvSpPr>
        <p:spPr>
          <a:xfrm>
            <a:off x="599256" y="5805264"/>
            <a:ext cx="8229600" cy="84832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GB" dirty="0"/>
              <a:t>Caroline Wray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191" y="1185477"/>
            <a:ext cx="6291617" cy="448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3763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DFCEFC8-9076-48E1-976A-D69693B60A86}"/>
              </a:ext>
            </a:extLst>
          </p:cNvPr>
          <p:cNvSpPr txBox="1">
            <a:spLocks/>
          </p:cNvSpPr>
          <p:nvPr/>
        </p:nvSpPr>
        <p:spPr>
          <a:xfrm>
            <a:off x="446856" y="420441"/>
            <a:ext cx="8229600" cy="84832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GB" dirty="0"/>
              <a:t>In 5</a:t>
            </a:r>
            <a:r>
              <a:rPr lang="en-GB" baseline="30000" dirty="0"/>
              <a:t>th</a:t>
            </a:r>
            <a:r>
              <a:rPr lang="en-GB" dirty="0"/>
              <a:t> Place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DFCEFC8-9076-48E1-976A-D69693B60A86}"/>
              </a:ext>
            </a:extLst>
          </p:cNvPr>
          <p:cNvSpPr txBox="1">
            <a:spLocks/>
          </p:cNvSpPr>
          <p:nvPr/>
        </p:nvSpPr>
        <p:spPr>
          <a:xfrm>
            <a:off x="599256" y="5805264"/>
            <a:ext cx="8229600" cy="84832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GB" dirty="0"/>
              <a:t>Tom Kirby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388" y="1182429"/>
            <a:ext cx="4877223" cy="449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81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CE26EB-5561-4259-AD00-EF23316566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185672"/>
            <a:ext cx="6339840" cy="44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932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24462E2-0DC6-40E1-A9D2-816CF5F9AD76}"/>
              </a:ext>
            </a:extLst>
          </p:cNvPr>
          <p:cNvSpPr txBox="1">
            <a:spLocks/>
          </p:cNvSpPr>
          <p:nvPr/>
        </p:nvSpPr>
        <p:spPr>
          <a:xfrm>
            <a:off x="446856" y="420441"/>
            <a:ext cx="8229600" cy="84832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GB" dirty="0"/>
              <a:t>In 4</a:t>
            </a:r>
            <a:r>
              <a:rPr lang="en-GB" baseline="30000" dirty="0"/>
              <a:t>th</a:t>
            </a:r>
            <a:r>
              <a:rPr lang="en-GB" dirty="0"/>
              <a:t> Place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DFCEFC8-9076-48E1-976A-D69693B60A86}"/>
              </a:ext>
            </a:extLst>
          </p:cNvPr>
          <p:cNvSpPr txBox="1">
            <a:spLocks/>
          </p:cNvSpPr>
          <p:nvPr/>
        </p:nvSpPr>
        <p:spPr>
          <a:xfrm>
            <a:off x="291493" y="5805264"/>
            <a:ext cx="8229600" cy="84832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GB" dirty="0"/>
              <a:t>Steve Waller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805" y="1182429"/>
            <a:ext cx="6340390" cy="449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248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46856" y="420441"/>
            <a:ext cx="8229600" cy="84832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GB" dirty="0"/>
              <a:t>In 3</a:t>
            </a:r>
            <a:r>
              <a:rPr lang="en-GB" baseline="30000" dirty="0"/>
              <a:t>rd</a:t>
            </a:r>
            <a:r>
              <a:rPr lang="en-GB" dirty="0"/>
              <a:t> Place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17239" y="5682417"/>
            <a:ext cx="8229600" cy="926976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en-GB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5670376"/>
            <a:ext cx="8229600" cy="1143000"/>
          </a:xfrm>
          <a:prstGeom prst="rect">
            <a:avLst/>
          </a:prstGeom>
        </p:spPr>
        <p:txBody>
          <a:bodyPr/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en-GB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9552" y="5877272"/>
            <a:ext cx="8229600" cy="1143000"/>
          </a:xfrm>
          <a:prstGeom prst="rect">
            <a:avLst/>
          </a:prstGeom>
        </p:spPr>
        <p:txBody>
          <a:bodyPr/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GB" dirty="0"/>
              <a:t>George Wood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805" y="1182429"/>
            <a:ext cx="6340390" cy="449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382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95536" y="293042"/>
            <a:ext cx="8229600" cy="920328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GB" dirty="0"/>
              <a:t>In 2</a:t>
            </a:r>
            <a:r>
              <a:rPr lang="en-GB" baseline="30000" dirty="0"/>
              <a:t>nd</a:t>
            </a:r>
            <a:r>
              <a:rPr lang="en-GB" dirty="0"/>
              <a:t> Place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17239" y="5805264"/>
            <a:ext cx="8229600" cy="926976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GB" dirty="0"/>
              <a:t>Caroline Wray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5670376"/>
            <a:ext cx="8229600" cy="1143000"/>
          </a:xfrm>
          <a:prstGeom prst="rect">
            <a:avLst/>
          </a:prstGeom>
        </p:spPr>
        <p:txBody>
          <a:bodyPr/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en-GB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9552" y="5877272"/>
            <a:ext cx="8229600" cy="1143000"/>
          </a:xfrm>
          <a:prstGeom prst="rect">
            <a:avLst/>
          </a:prstGeom>
        </p:spPr>
        <p:txBody>
          <a:bodyPr/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191" y="1185477"/>
            <a:ext cx="6291617" cy="448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190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935" y="1296077"/>
            <a:ext cx="3230930" cy="462005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95536" y="116632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GB" dirty="0"/>
              <a:t>In 1</a:t>
            </a:r>
            <a:r>
              <a:rPr lang="en-GB" baseline="30000" dirty="0"/>
              <a:t>st</a:t>
            </a:r>
            <a:r>
              <a:rPr lang="en-GB" dirty="0"/>
              <a:t> Place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17239" y="5805264"/>
            <a:ext cx="8229600" cy="926976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GB" dirty="0"/>
              <a:t>Steve Waller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5670376"/>
            <a:ext cx="8229600" cy="1143000"/>
          </a:xfrm>
          <a:prstGeom prst="rect">
            <a:avLst/>
          </a:prstGeom>
        </p:spPr>
        <p:txBody>
          <a:bodyPr/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en-GB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9552" y="5877272"/>
            <a:ext cx="8229600" cy="1143000"/>
          </a:xfrm>
          <a:prstGeom prst="rect">
            <a:avLst/>
          </a:prstGeom>
        </p:spPr>
        <p:txBody>
          <a:bodyPr/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65513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47272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March Manipulated</a:t>
            </a:r>
            <a:br>
              <a:rPr lang="en-GB" dirty="0"/>
            </a:br>
            <a:r>
              <a:rPr lang="en-GB" dirty="0"/>
              <a:t>Enprint Competition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4039662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GB" sz="6000" dirty="0"/>
              <a:t>Thank you for your attention</a:t>
            </a:r>
          </a:p>
          <a:p>
            <a:pPr marL="0" indent="0" algn="ctr">
              <a:buNone/>
            </a:pPr>
            <a:endParaRPr lang="en-GB" sz="6000" dirty="0"/>
          </a:p>
          <a:p>
            <a:pPr marL="0" indent="0" algn="ctr">
              <a:buNone/>
            </a:pPr>
            <a:r>
              <a:rPr lang="en-GB" sz="6000" dirty="0"/>
              <a:t>Next Enprint is to be held on Monday 6</a:t>
            </a:r>
            <a:r>
              <a:rPr lang="en-GB" sz="6000" baseline="30000" dirty="0"/>
              <a:t>th</a:t>
            </a:r>
            <a:r>
              <a:rPr lang="en-GB" sz="6000" dirty="0"/>
              <a:t> April</a:t>
            </a:r>
          </a:p>
          <a:p>
            <a:pPr marL="0" indent="0" algn="ctr">
              <a:buNone/>
            </a:pPr>
            <a:endParaRPr lang="en-GB" sz="6000" dirty="0"/>
          </a:p>
          <a:p>
            <a:pPr marL="0" indent="0" algn="ctr">
              <a:buNone/>
            </a:pPr>
            <a:r>
              <a:rPr lang="en-GB" sz="6000" dirty="0">
                <a:solidFill>
                  <a:srgbClr val="FF0000"/>
                </a:solidFill>
              </a:rPr>
              <a:t>Entries to be in 25</a:t>
            </a:r>
            <a:r>
              <a:rPr lang="en-GB" sz="6000" baseline="30000" dirty="0">
                <a:solidFill>
                  <a:srgbClr val="FF0000"/>
                </a:solidFill>
              </a:rPr>
              <a:t>th</a:t>
            </a:r>
            <a:r>
              <a:rPr lang="en-GB" sz="6000" dirty="0">
                <a:solidFill>
                  <a:srgbClr val="FF0000"/>
                </a:solidFill>
              </a:rPr>
              <a:t> March</a:t>
            </a:r>
          </a:p>
          <a:p>
            <a:pPr marL="0" indent="0" algn="ctr">
              <a:buNone/>
            </a:pPr>
            <a:endParaRPr lang="en-GB" sz="6000" dirty="0"/>
          </a:p>
          <a:p>
            <a:pPr marL="0" indent="0" algn="ctr">
              <a:buNone/>
            </a:pPr>
            <a:r>
              <a:rPr lang="en-GB" sz="6000" dirty="0"/>
              <a:t>See you then</a:t>
            </a:r>
          </a:p>
        </p:txBody>
      </p:sp>
    </p:spTree>
    <p:extLst>
      <p:ext uri="{BB962C8B-B14F-4D97-AF65-F5344CB8AC3E}">
        <p14:creationId xmlns:p14="http://schemas.microsoft.com/office/powerpoint/2010/main" val="3734828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2A244E-0970-455B-A015-34FC53EE66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185672"/>
            <a:ext cx="6339840" cy="44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184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7BB051-DE59-42F3-BE76-3EAA1FC953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288" y="259080"/>
            <a:ext cx="4535424" cy="633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79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780742-E11B-4C1F-A515-1191D3FEEC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136904"/>
            <a:ext cx="3657600" cy="458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46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F2E334-9DEA-4DC8-B19C-6834185F6F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48968"/>
            <a:ext cx="4876800" cy="356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36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72AA02-53CF-405F-B879-A45B869980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376" y="1648968"/>
            <a:ext cx="5413248" cy="356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6624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2527</TotalTime>
  <Words>85</Words>
  <Application>Microsoft Office PowerPoint</Application>
  <PresentationFormat>On-screen Show (4:3)</PresentationFormat>
  <Paragraphs>34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7" baseType="lpstr">
      <vt:lpstr>Rockwell</vt:lpstr>
      <vt:lpstr>Wingdings 2</vt:lpstr>
      <vt:lpstr>Foundry</vt:lpstr>
      <vt:lpstr>HCC Enprints Competition Manipulated Entries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Top Spots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March Manipulated Enprint Competition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HCC Enprints Competition</dc:title>
  <dc:creator>Gordon Dale</dc:creator>
  <cp:lastModifiedBy>Gordon Dale</cp:lastModifiedBy>
  <cp:revision>249</cp:revision>
  <cp:lastPrinted>2016-05-22T21:04:23Z</cp:lastPrinted>
  <dcterms:created xsi:type="dcterms:W3CDTF">2014-03-02T20:55:33Z</dcterms:created>
  <dcterms:modified xsi:type="dcterms:W3CDTF">2019-03-07T19:35:14Z</dcterms:modified>
</cp:coreProperties>
</file>