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72" r:id="rId1"/>
  </p:sldMasterIdLst>
  <p:sldIdLst>
    <p:sldId id="256" r:id="rId2"/>
    <p:sldId id="259" r:id="rId3"/>
    <p:sldId id="632" r:id="rId4"/>
    <p:sldId id="633" r:id="rId5"/>
    <p:sldId id="634" r:id="rId6"/>
    <p:sldId id="635" r:id="rId7"/>
    <p:sldId id="636" r:id="rId8"/>
    <p:sldId id="637" r:id="rId9"/>
    <p:sldId id="638" r:id="rId10"/>
    <p:sldId id="639" r:id="rId11"/>
    <p:sldId id="640" r:id="rId12"/>
    <p:sldId id="641" r:id="rId13"/>
    <p:sldId id="642" r:id="rId14"/>
    <p:sldId id="643" r:id="rId15"/>
    <p:sldId id="644" r:id="rId16"/>
    <p:sldId id="645" r:id="rId17"/>
    <p:sldId id="646" r:id="rId18"/>
    <p:sldId id="647" r:id="rId19"/>
    <p:sldId id="648" r:id="rId20"/>
    <p:sldId id="649" r:id="rId21"/>
    <p:sldId id="650" r:id="rId22"/>
    <p:sldId id="651" r:id="rId23"/>
    <p:sldId id="653" r:id="rId24"/>
    <p:sldId id="654" r:id="rId25"/>
    <p:sldId id="655" r:id="rId26"/>
    <p:sldId id="656" r:id="rId27"/>
    <p:sldId id="657" r:id="rId28"/>
    <p:sldId id="658" r:id="rId29"/>
    <p:sldId id="659" r:id="rId30"/>
    <p:sldId id="660" r:id="rId31"/>
    <p:sldId id="661" r:id="rId32"/>
    <p:sldId id="378" r:id="rId33"/>
    <p:sldId id="615" r:id="rId34"/>
    <p:sldId id="626" r:id="rId35"/>
    <p:sldId id="629" r:id="rId36"/>
    <p:sldId id="628" r:id="rId37"/>
    <p:sldId id="662" r:id="rId38"/>
    <p:sldId id="663" r:id="rId39"/>
    <p:sldId id="664" r:id="rId40"/>
    <p:sldId id="341" r:id="rId41"/>
    <p:sldId id="591" r:id="rId42"/>
    <p:sldId id="594" r:id="rId43"/>
    <p:sldId id="595" r:id="rId44"/>
    <p:sldId id="599" r:id="rId45"/>
    <p:sldId id="596" r:id="rId46"/>
    <p:sldId id="598" r:id="rId47"/>
    <p:sldId id="504" r:id="rId48"/>
  </p:sldIdLst>
  <p:sldSz cx="9144000" cy="6858000" type="screen4x3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39" autoAdjust="0"/>
    <p:restoredTop sz="96327"/>
  </p:normalViewPr>
  <p:slideViewPr>
    <p:cSldViewPr>
      <p:cViewPr varScale="1">
        <p:scale>
          <a:sx n="60" d="100"/>
          <a:sy n="60" d="100"/>
        </p:scale>
        <p:origin x="72" y="7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B6C7EFB2-1F69-43C5-A8A1-7DFFB21AB76B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EFB2-1F69-43C5-A8A1-7DFFB21AB76B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EFB2-1F69-43C5-A8A1-7DFFB21AB76B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EFB2-1F69-43C5-A8A1-7DFFB21AB76B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B6C7EFB2-1F69-43C5-A8A1-7DFFB21AB76B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EFB2-1F69-43C5-A8A1-7DFFB21AB76B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EFB2-1F69-43C5-A8A1-7DFFB21AB76B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EFB2-1F69-43C5-A8A1-7DFFB21AB76B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EFB2-1F69-43C5-A8A1-7DFFB21AB76B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B6C7EFB2-1F69-43C5-A8A1-7DFFB21AB76B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B6C7EFB2-1F69-43C5-A8A1-7DFFB21AB76B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B6C7EFB2-1F69-43C5-A8A1-7DFFB21AB76B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87B14FAE-81BA-46B8-98FF-A5D61EFF8948}" type="slidenum">
              <a:rPr lang="en-GB" smtClean="0"/>
              <a:t>‹#›</a:t>
            </a:fld>
            <a:endParaRPr lang="en-GB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en-GB" dirty="0"/>
              <a:t>HCC 2021</a:t>
            </a:r>
            <a:br>
              <a:rPr lang="en-GB" dirty="0"/>
            </a:br>
            <a:r>
              <a:rPr lang="en-GB" dirty="0"/>
              <a:t>Enprints Competition</a:t>
            </a:r>
            <a:br>
              <a:rPr lang="en-GB" dirty="0"/>
            </a:br>
            <a:r>
              <a:rPr lang="en-GB" dirty="0"/>
              <a:t>Manipulated Entries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2819400"/>
            <a:ext cx="8514322" cy="1752600"/>
          </a:xfrm>
        </p:spPr>
        <p:txBody>
          <a:bodyPr>
            <a:normAutofit/>
          </a:bodyPr>
          <a:lstStyle/>
          <a:p>
            <a:pPr algn="ctr"/>
            <a:r>
              <a:rPr lang="en-GB" sz="6600" dirty="0"/>
              <a:t>March 2021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79512" y="4556720"/>
            <a:ext cx="8514322" cy="1752600"/>
          </a:xfrm>
          <a:prstGeom prst="rect">
            <a:avLst/>
          </a:prstGeom>
        </p:spPr>
        <p:txBody>
          <a:bodyPr lIns="45720" rIns="246888">
            <a:normAutofit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GB" sz="4800" dirty="0"/>
              <a:t>Judged By</a:t>
            </a:r>
          </a:p>
          <a:p>
            <a:pPr lvl="1"/>
            <a:r>
              <a:rPr lang="en-GB" sz="4800" dirty="0"/>
              <a:t>Phillip Yuill</a:t>
            </a:r>
          </a:p>
          <a:p>
            <a:pPr algn="ctr"/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074213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F8853E-140A-C646-BFA9-CA3EE0B68E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6174" y="800493"/>
            <a:ext cx="4787636" cy="525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78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818791-9930-C242-856B-B3DF5A7FE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60" y="1448779"/>
            <a:ext cx="792088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60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D20F58-8A71-1043-9E65-F752DDA25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7170" y="980728"/>
            <a:ext cx="6849659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08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8C2939-9061-4946-9421-858DDE8EFD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4831" y="1340768"/>
            <a:ext cx="5334338" cy="449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31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DF7853-A8F4-564B-AC2E-4487239F00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5736" y="1084160"/>
            <a:ext cx="468052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56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C58595-C0A7-A346-8B0A-3CA11DA10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9652" y="1033127"/>
            <a:ext cx="6264696" cy="479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2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D057DF-62EB-B442-A251-DE5F58462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522" y="800708"/>
            <a:ext cx="6968956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07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E50FD7-F9A5-674D-86CA-0F27233E5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617" y="814852"/>
            <a:ext cx="7812444" cy="520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22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4BCF82-63C3-DA4A-99F5-1F5A7C369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568" y="1628800"/>
            <a:ext cx="7440126" cy="379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50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734BF7-BC29-EE42-BFAC-86D153F0E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6286" y="352889"/>
            <a:ext cx="6172455" cy="617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74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7B4ADE-414A-0042-A1DE-F049E8AD3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000" y="1829385"/>
            <a:ext cx="7112000" cy="319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50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A28A12-07ED-EB49-90A2-5E1BBC342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3634" y="1196752"/>
            <a:ext cx="6576731" cy="493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04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1C7228-4112-8743-9B88-AC192A47D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7835" y="482884"/>
            <a:ext cx="5168329" cy="589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76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581237-9645-BC4D-B870-06E25B029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0854" y="458670"/>
            <a:ext cx="3194300" cy="59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70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DA9BE3-13D4-A24F-855D-0778FDAF1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52" y="735227"/>
            <a:ext cx="8055701" cy="539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02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4F1433-6F5B-C745-ACBE-DAD7AF431C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8369" y="1016732"/>
            <a:ext cx="378726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41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DDC7FC-6718-7048-95DC-68B82707F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86" y="1705490"/>
            <a:ext cx="8137227" cy="344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61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city, skyscraper&#10;&#10;Description automatically generated">
            <a:extLst>
              <a:ext uri="{FF2B5EF4-FFF2-40B4-BE49-F238E27FC236}">
                <a16:creationId xmlns:a16="http://schemas.microsoft.com/office/drawing/2014/main" id="{294E4E4D-6B65-894C-A944-5B47117B4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692696"/>
            <a:ext cx="410445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34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rd perched on a log&#10;&#10;Description automatically generated with low confidence">
            <a:extLst>
              <a:ext uri="{FF2B5EF4-FFF2-40B4-BE49-F238E27FC236}">
                <a16:creationId xmlns:a16="http://schemas.microsoft.com/office/drawing/2014/main" id="{4807613F-7651-5341-8889-8605D777D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12776"/>
            <a:ext cx="6262004" cy="430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48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nature, beach&#10;&#10;Description automatically generated">
            <a:extLst>
              <a:ext uri="{FF2B5EF4-FFF2-40B4-BE49-F238E27FC236}">
                <a16:creationId xmlns:a16="http://schemas.microsoft.com/office/drawing/2014/main" id="{38DF22C6-55B3-6349-B85A-34D38896C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0" y="1399126"/>
            <a:ext cx="7812360" cy="405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016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614D94-AA06-8545-93AF-BB9541BC33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6128" y="1053128"/>
            <a:ext cx="4751743" cy="475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95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AC049E-96BC-4140-A576-4A890EF2D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103" y="993707"/>
            <a:ext cx="7355794" cy="487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54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, nature, wave&#10;&#10;Description automatically generated">
            <a:extLst>
              <a:ext uri="{FF2B5EF4-FFF2-40B4-BE49-F238E27FC236}">
                <a16:creationId xmlns:a16="http://schemas.microsoft.com/office/drawing/2014/main" id="{37492B9F-597E-D04D-85E9-F1F7E09F7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87491"/>
            <a:ext cx="7668344" cy="508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483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air, wave&#10;&#10;Description automatically generated">
            <a:extLst>
              <a:ext uri="{FF2B5EF4-FFF2-40B4-BE49-F238E27FC236}">
                <a16:creationId xmlns:a16="http://schemas.microsoft.com/office/drawing/2014/main" id="{7E4BCFE1-5C3B-7B49-AEE4-B62BFF2D3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869" y="424011"/>
            <a:ext cx="5030262" cy="600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199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84908" y="2132856"/>
            <a:ext cx="8551587" cy="288032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sz="8800" dirty="0"/>
              <a:t>Manipulated Results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39483" y="5877272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5670376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886400"/>
            <a:ext cx="8229600" cy="114300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0904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84908" y="2132856"/>
            <a:ext cx="8551587" cy="2880320"/>
          </a:xfrm>
          <a:prstGeom prst="rect">
            <a:avLst/>
          </a:prstGeom>
        </p:spPr>
        <p:txBody>
          <a:bodyPr/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sz="8800"/>
              <a:t>Highly Commended</a:t>
            </a:r>
            <a:endParaRPr lang="en-GB" sz="8800" dirty="0"/>
          </a:p>
        </p:txBody>
      </p:sp>
    </p:spTree>
    <p:extLst>
      <p:ext uri="{BB962C8B-B14F-4D97-AF65-F5344CB8AC3E}">
        <p14:creationId xmlns:p14="http://schemas.microsoft.com/office/powerpoint/2010/main" val="2346490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ird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67C8E4B7-52C1-324B-8E19-F34B31C4B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72352"/>
            <a:ext cx="7200800" cy="41132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4726A-E519-40BC-9A5A-4DC2B5AE52F8}"/>
              </a:ext>
            </a:extLst>
          </p:cNvPr>
          <p:cNvSpPr txBox="1">
            <a:spLocks/>
          </p:cNvSpPr>
          <p:nvPr/>
        </p:nvSpPr>
        <p:spPr>
          <a:xfrm>
            <a:off x="1043608" y="5981328"/>
            <a:ext cx="7996310" cy="8463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r>
              <a:rPr lang="en-GB" sz="6000" dirty="0"/>
              <a:t>Phil Kilburn</a:t>
            </a:r>
          </a:p>
          <a:p>
            <a:pPr marL="0" indent="0" algn="ctr">
              <a:buFont typeface="Wingdings 2"/>
              <a:buNone/>
            </a:pP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28545845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moke, flying, arthropod, air&#10;&#10;Description automatically generated">
            <a:extLst>
              <a:ext uri="{FF2B5EF4-FFF2-40B4-BE49-F238E27FC236}">
                <a16:creationId xmlns:a16="http://schemas.microsoft.com/office/drawing/2014/main" id="{94F7FE20-8F09-C942-878B-64BF5BDD3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60648"/>
            <a:ext cx="3810000" cy="533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7FA9E-90BA-45F4-9B76-79B3595782BB}"/>
              </a:ext>
            </a:extLst>
          </p:cNvPr>
          <p:cNvSpPr txBox="1">
            <a:spLocks/>
          </p:cNvSpPr>
          <p:nvPr/>
        </p:nvSpPr>
        <p:spPr>
          <a:xfrm>
            <a:off x="1043608" y="5981328"/>
            <a:ext cx="7996310" cy="8463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r>
              <a:rPr lang="en-GB" sz="6000" dirty="0"/>
              <a:t>Caroline Wray</a:t>
            </a:r>
          </a:p>
          <a:p>
            <a:pPr marL="0" indent="0" algn="ctr">
              <a:buFont typeface="Wingdings 2"/>
              <a:buNone/>
            </a:pP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30819569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ird perched on a log&#10;&#10;Description automatically generated with low confidence">
            <a:extLst>
              <a:ext uri="{FF2B5EF4-FFF2-40B4-BE49-F238E27FC236}">
                <a16:creationId xmlns:a16="http://schemas.microsoft.com/office/drawing/2014/main" id="{03353ABA-33BA-7143-B0B7-D0FA8C137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41" y="1700808"/>
            <a:ext cx="5857117" cy="402676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5D357-1868-48F8-A2D0-EFBD971B5E23}"/>
              </a:ext>
            </a:extLst>
          </p:cNvPr>
          <p:cNvSpPr txBox="1">
            <a:spLocks/>
          </p:cNvSpPr>
          <p:nvPr/>
        </p:nvSpPr>
        <p:spPr>
          <a:xfrm>
            <a:off x="1043608" y="5981328"/>
            <a:ext cx="7996310" cy="8463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r>
              <a:rPr lang="en-GB" sz="6000" dirty="0"/>
              <a:t>Harry Brenkley</a:t>
            </a:r>
          </a:p>
          <a:p>
            <a:pPr marL="0" indent="0" algn="ctr">
              <a:buFont typeface="Wingdings 2"/>
              <a:buNone/>
            </a:pP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18763619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B2AD7C-61D7-3E4A-B9CA-F46249455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16832"/>
            <a:ext cx="8077239" cy="342160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2C8F67-DB04-427F-B801-3C50861286DC}"/>
              </a:ext>
            </a:extLst>
          </p:cNvPr>
          <p:cNvSpPr txBox="1">
            <a:spLocks/>
          </p:cNvSpPr>
          <p:nvPr/>
        </p:nvSpPr>
        <p:spPr>
          <a:xfrm>
            <a:off x="1043608" y="5981328"/>
            <a:ext cx="7996310" cy="8463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r>
              <a:rPr lang="en-GB" sz="6000" dirty="0"/>
              <a:t>Kathryn Waites</a:t>
            </a:r>
          </a:p>
          <a:p>
            <a:pPr marL="0" indent="0" algn="ctr">
              <a:buFont typeface="Wingdings 2"/>
              <a:buNone/>
            </a:pP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3756526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nature, beach&#10;&#10;Description automatically generated">
            <a:extLst>
              <a:ext uri="{FF2B5EF4-FFF2-40B4-BE49-F238E27FC236}">
                <a16:creationId xmlns:a16="http://schemas.microsoft.com/office/drawing/2014/main" id="{3E34ECF4-0B17-344D-86BF-C5C665803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1501898"/>
            <a:ext cx="7416824" cy="385420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1686EFF-C240-4818-BD03-0FAE64969659}"/>
              </a:ext>
            </a:extLst>
          </p:cNvPr>
          <p:cNvSpPr txBox="1">
            <a:spLocks/>
          </p:cNvSpPr>
          <p:nvPr/>
        </p:nvSpPr>
        <p:spPr>
          <a:xfrm>
            <a:off x="1043608" y="5981328"/>
            <a:ext cx="7996310" cy="8463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r>
              <a:rPr lang="en-GB" sz="6000" dirty="0"/>
              <a:t>Phil Kilburn</a:t>
            </a:r>
          </a:p>
          <a:p>
            <a:pPr marL="0" indent="0" algn="ctr">
              <a:buFont typeface="Wingdings 2"/>
              <a:buNone/>
            </a:pP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41152859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, nature, wave&#10;&#10;Description automatically generated">
            <a:extLst>
              <a:ext uri="{FF2B5EF4-FFF2-40B4-BE49-F238E27FC236}">
                <a16:creationId xmlns:a16="http://schemas.microsoft.com/office/drawing/2014/main" id="{BA531DFA-CD02-464D-BFF9-00E9D83DA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40768"/>
            <a:ext cx="6048672" cy="400940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2F285CC-4081-4D10-968A-33587E28DC49}"/>
              </a:ext>
            </a:extLst>
          </p:cNvPr>
          <p:cNvSpPr txBox="1">
            <a:spLocks/>
          </p:cNvSpPr>
          <p:nvPr/>
        </p:nvSpPr>
        <p:spPr>
          <a:xfrm>
            <a:off x="1043608" y="5981328"/>
            <a:ext cx="7996310" cy="8463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r>
              <a:rPr lang="en-GB" sz="6000" dirty="0"/>
              <a:t>Alan Musgrove</a:t>
            </a:r>
          </a:p>
          <a:p>
            <a:pPr marL="0" indent="0" algn="ctr">
              <a:buFont typeface="Wingdings 2"/>
              <a:buNone/>
            </a:pP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1807125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68C0C3-498A-3F46-B720-F21CE39D57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6037" y="692696"/>
            <a:ext cx="3831925" cy="568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764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Top Spots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08919"/>
            <a:ext cx="8229600" cy="3463597"/>
          </a:xfrm>
        </p:spPr>
        <p:txBody>
          <a:bodyPr>
            <a:normAutofit/>
          </a:bodyPr>
          <a:lstStyle/>
          <a:p>
            <a:pPr algn="ctr"/>
            <a:r>
              <a:rPr lang="en-GB" sz="6000" dirty="0"/>
              <a:t>From 6</a:t>
            </a:r>
            <a:r>
              <a:rPr lang="en-GB" sz="6000" baseline="30000" dirty="0"/>
              <a:t>th</a:t>
            </a:r>
            <a:r>
              <a:rPr lang="en-GB" sz="6000" dirty="0"/>
              <a:t> Place</a:t>
            </a:r>
          </a:p>
          <a:p>
            <a:pPr algn="ctr"/>
            <a:r>
              <a:rPr lang="en-GB" sz="6000" dirty="0"/>
              <a:t>To</a:t>
            </a:r>
          </a:p>
          <a:p>
            <a:pPr algn="ctr"/>
            <a:r>
              <a:rPr lang="en-GB" sz="6000" dirty="0"/>
              <a:t>1</a:t>
            </a:r>
            <a:r>
              <a:rPr lang="en-GB" sz="6000" baseline="30000" dirty="0"/>
              <a:t>st</a:t>
            </a:r>
            <a:r>
              <a:rPr lang="en-GB" sz="6000" dirty="0"/>
              <a:t> Place</a:t>
            </a:r>
          </a:p>
        </p:txBody>
      </p:sp>
    </p:spTree>
    <p:extLst>
      <p:ext uri="{BB962C8B-B14F-4D97-AF65-F5344CB8AC3E}">
        <p14:creationId xmlns:p14="http://schemas.microsoft.com/office/powerpoint/2010/main" val="26486004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332656"/>
            <a:ext cx="8229600" cy="1008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000" dirty="0"/>
              <a:t>6</a:t>
            </a:r>
            <a:r>
              <a:rPr lang="en-GB" sz="6000" baseline="30000" dirty="0"/>
              <a:t>th</a:t>
            </a:r>
            <a:r>
              <a:rPr lang="en-GB" sz="6000" dirty="0"/>
              <a:t> Place</a:t>
            </a:r>
          </a:p>
          <a:p>
            <a:pPr marL="0" indent="0" algn="ctr">
              <a:buNone/>
            </a:pPr>
            <a:endParaRPr lang="en-GB" sz="6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85C65B1-E960-436E-A006-72ABABCD2B4C}"/>
              </a:ext>
            </a:extLst>
          </p:cNvPr>
          <p:cNvSpPr txBox="1">
            <a:spLocks/>
          </p:cNvSpPr>
          <p:nvPr/>
        </p:nvSpPr>
        <p:spPr>
          <a:xfrm>
            <a:off x="683568" y="5725949"/>
            <a:ext cx="8229600" cy="1008112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endParaRPr lang="en-GB" sz="6000" dirty="0"/>
          </a:p>
        </p:txBody>
      </p:sp>
      <p:pic>
        <p:nvPicPr>
          <p:cNvPr id="9" name="Picture 8" descr="A picture containing outdoor, boat, water, sky&#10;&#10;Description automatically generated">
            <a:extLst>
              <a:ext uri="{FF2B5EF4-FFF2-40B4-BE49-F238E27FC236}">
                <a16:creationId xmlns:a16="http://schemas.microsoft.com/office/drawing/2014/main" id="{A9416E7E-6647-1C49-B173-CCE7FC420C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343112"/>
            <a:ext cx="2952328" cy="438283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177CBB7-C6D1-47DB-BB09-2FCD80AAB489}"/>
              </a:ext>
            </a:extLst>
          </p:cNvPr>
          <p:cNvSpPr txBox="1">
            <a:spLocks/>
          </p:cNvSpPr>
          <p:nvPr/>
        </p:nvSpPr>
        <p:spPr>
          <a:xfrm>
            <a:off x="1043608" y="5981328"/>
            <a:ext cx="7996310" cy="8463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r>
              <a:rPr lang="en-GB" sz="6000" dirty="0"/>
              <a:t>Harry Brenkley</a:t>
            </a:r>
          </a:p>
          <a:p>
            <a:pPr marL="0" indent="0" algn="ctr">
              <a:buFont typeface="Wingdings 2"/>
              <a:buNone/>
            </a:pP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12440042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332656"/>
            <a:ext cx="8229600" cy="1008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000" dirty="0"/>
              <a:t>5</a:t>
            </a:r>
            <a:r>
              <a:rPr lang="en-GB" sz="6000" baseline="30000" dirty="0"/>
              <a:t>th</a:t>
            </a:r>
            <a:r>
              <a:rPr lang="en-GB" sz="6000" dirty="0"/>
              <a:t> Place</a:t>
            </a:r>
          </a:p>
          <a:p>
            <a:pPr marL="0" indent="0" algn="ctr">
              <a:buNone/>
            </a:pPr>
            <a:endParaRPr lang="en-GB" sz="6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1156CE-2708-4832-9D99-EEA18B0A12D8}"/>
              </a:ext>
            </a:extLst>
          </p:cNvPr>
          <p:cNvSpPr txBox="1">
            <a:spLocks/>
          </p:cNvSpPr>
          <p:nvPr/>
        </p:nvSpPr>
        <p:spPr>
          <a:xfrm>
            <a:off x="556816" y="5738664"/>
            <a:ext cx="8229600" cy="1008112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endParaRPr lang="en-GB" sz="6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DAB2DD-5C15-4B11-A755-73BF9C6BA503}"/>
              </a:ext>
            </a:extLst>
          </p:cNvPr>
          <p:cNvSpPr txBox="1">
            <a:spLocks/>
          </p:cNvSpPr>
          <p:nvPr/>
        </p:nvSpPr>
        <p:spPr>
          <a:xfrm>
            <a:off x="357584" y="5738664"/>
            <a:ext cx="8229600" cy="1008112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endParaRPr lang="en-GB" sz="6000" dirty="0"/>
          </a:p>
        </p:txBody>
      </p:sp>
      <p:pic>
        <p:nvPicPr>
          <p:cNvPr id="10" name="Picture 9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CE164210-F19C-C941-BBAF-BEC1432F2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800"/>
            <a:ext cx="7200800" cy="36004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F71E743-5BE8-4A1C-A3A0-1B296BA3D2EE}"/>
              </a:ext>
            </a:extLst>
          </p:cNvPr>
          <p:cNvSpPr txBox="1">
            <a:spLocks/>
          </p:cNvSpPr>
          <p:nvPr/>
        </p:nvSpPr>
        <p:spPr>
          <a:xfrm>
            <a:off x="1043608" y="5981328"/>
            <a:ext cx="7996310" cy="8463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r>
              <a:rPr lang="en-GB" sz="6000" dirty="0" err="1"/>
              <a:t>Angy</a:t>
            </a:r>
            <a:r>
              <a:rPr lang="en-GB" sz="6000" dirty="0"/>
              <a:t> Ellis</a:t>
            </a:r>
          </a:p>
          <a:p>
            <a:pPr marL="0" indent="0" algn="ctr">
              <a:buFont typeface="Wingdings 2"/>
              <a:buNone/>
            </a:pP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10837532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332656"/>
            <a:ext cx="8229600" cy="1008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000" dirty="0"/>
              <a:t>4</a:t>
            </a:r>
            <a:r>
              <a:rPr lang="en-GB" sz="6000" baseline="30000" dirty="0"/>
              <a:t>th</a:t>
            </a:r>
            <a:r>
              <a:rPr lang="en-GB" sz="6000" dirty="0"/>
              <a:t> Place</a:t>
            </a:r>
          </a:p>
          <a:p>
            <a:pPr marL="0" indent="0" algn="ctr">
              <a:buNone/>
            </a:pPr>
            <a:endParaRPr lang="en-GB" sz="6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25E013-FCC1-4A6E-8C85-274144B1CB9F}"/>
              </a:ext>
            </a:extLst>
          </p:cNvPr>
          <p:cNvSpPr txBox="1">
            <a:spLocks/>
          </p:cNvSpPr>
          <p:nvPr/>
        </p:nvSpPr>
        <p:spPr>
          <a:xfrm>
            <a:off x="556816" y="5738664"/>
            <a:ext cx="8229600" cy="1008112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endParaRPr lang="en-GB" sz="6000" dirty="0"/>
          </a:p>
        </p:txBody>
      </p:sp>
      <p:pic>
        <p:nvPicPr>
          <p:cNvPr id="10" name="Picture 9" descr="A close-up of a person&#10;&#10;Description automatically generated with low confidence">
            <a:extLst>
              <a:ext uri="{FF2B5EF4-FFF2-40B4-BE49-F238E27FC236}">
                <a16:creationId xmlns:a16="http://schemas.microsoft.com/office/drawing/2014/main" id="{B37573E8-AC4B-A94D-83A2-7CE252F1C9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052" y="1532879"/>
            <a:ext cx="5688632" cy="406330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3114CE6-D87E-4E28-96C6-169212FB0169}"/>
              </a:ext>
            </a:extLst>
          </p:cNvPr>
          <p:cNvSpPr txBox="1">
            <a:spLocks/>
          </p:cNvSpPr>
          <p:nvPr/>
        </p:nvSpPr>
        <p:spPr>
          <a:xfrm>
            <a:off x="1043608" y="5981328"/>
            <a:ext cx="7996310" cy="8463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r>
              <a:rPr lang="en-GB" sz="6000" dirty="0"/>
              <a:t>Bev Trainer</a:t>
            </a:r>
          </a:p>
          <a:p>
            <a:pPr marL="0" indent="0" algn="ctr">
              <a:buFont typeface="Wingdings 2"/>
              <a:buNone/>
            </a:pP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33995178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332656"/>
            <a:ext cx="8229600" cy="1008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000" dirty="0"/>
              <a:t>3</a:t>
            </a:r>
            <a:r>
              <a:rPr lang="en-GB" sz="6000" baseline="30000" dirty="0"/>
              <a:t>rd</a:t>
            </a:r>
            <a:r>
              <a:rPr lang="en-GB" sz="6000" dirty="0"/>
              <a:t> Place</a:t>
            </a:r>
          </a:p>
          <a:p>
            <a:pPr marL="0" indent="0" algn="ctr">
              <a:buNone/>
            </a:pPr>
            <a:endParaRPr lang="en-GB" sz="6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3FBE86-736C-43B8-82EC-27A2E38F3408}"/>
              </a:ext>
            </a:extLst>
          </p:cNvPr>
          <p:cNvSpPr txBox="1">
            <a:spLocks/>
          </p:cNvSpPr>
          <p:nvPr/>
        </p:nvSpPr>
        <p:spPr>
          <a:xfrm>
            <a:off x="556816" y="5738664"/>
            <a:ext cx="8229600" cy="1008112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endParaRPr lang="en-GB" sz="6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7ED7938-206B-422E-8702-1D908665B396}"/>
              </a:ext>
            </a:extLst>
          </p:cNvPr>
          <p:cNvSpPr txBox="1">
            <a:spLocks/>
          </p:cNvSpPr>
          <p:nvPr/>
        </p:nvSpPr>
        <p:spPr>
          <a:xfrm>
            <a:off x="563577" y="5733018"/>
            <a:ext cx="8229600" cy="1008112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endParaRPr lang="en-GB" sz="6000" dirty="0"/>
          </a:p>
        </p:txBody>
      </p:sp>
      <p:pic>
        <p:nvPicPr>
          <p:cNvPr id="10" name="Picture 9" descr="A picture containing outdoor, water, nature, beach&#10;&#10;Description automatically generated">
            <a:extLst>
              <a:ext uri="{FF2B5EF4-FFF2-40B4-BE49-F238E27FC236}">
                <a16:creationId xmlns:a16="http://schemas.microsoft.com/office/drawing/2014/main" id="{DECBC3A2-987C-064E-A8F7-DC83FED53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024" y="1617344"/>
            <a:ext cx="6192688" cy="411002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729AFA-9695-4E5B-A128-4B5613348B88}"/>
              </a:ext>
            </a:extLst>
          </p:cNvPr>
          <p:cNvSpPr txBox="1">
            <a:spLocks/>
          </p:cNvSpPr>
          <p:nvPr/>
        </p:nvSpPr>
        <p:spPr>
          <a:xfrm>
            <a:off x="1043608" y="5981328"/>
            <a:ext cx="7996310" cy="8463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r>
              <a:rPr lang="en-GB" sz="6000" dirty="0"/>
              <a:t>Bev Trainer</a:t>
            </a:r>
          </a:p>
          <a:p>
            <a:pPr marL="0" indent="0" algn="ctr">
              <a:buFont typeface="Wingdings 2"/>
              <a:buNone/>
            </a:pP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2911458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332656"/>
            <a:ext cx="8229600" cy="1008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000" dirty="0"/>
              <a:t>2</a:t>
            </a:r>
            <a:r>
              <a:rPr lang="en-GB" sz="6000" baseline="30000" dirty="0"/>
              <a:t>nd</a:t>
            </a:r>
            <a:r>
              <a:rPr lang="en-GB" sz="6000" dirty="0"/>
              <a:t> Place</a:t>
            </a:r>
          </a:p>
          <a:p>
            <a:pPr marL="0" indent="0" algn="ctr">
              <a:buNone/>
            </a:pPr>
            <a:endParaRPr lang="en-GB" sz="6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7FCAAE-68E2-4873-9F26-F8D54690134E}"/>
              </a:ext>
            </a:extLst>
          </p:cNvPr>
          <p:cNvSpPr txBox="1">
            <a:spLocks/>
          </p:cNvSpPr>
          <p:nvPr/>
        </p:nvSpPr>
        <p:spPr>
          <a:xfrm>
            <a:off x="556816" y="5738664"/>
            <a:ext cx="8229600" cy="1008112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endParaRPr lang="en-GB" sz="6000" dirty="0"/>
          </a:p>
        </p:txBody>
      </p:sp>
      <p:pic>
        <p:nvPicPr>
          <p:cNvPr id="9" name="Picture 8" descr="A picture containing text, person, person, suit&#10;&#10;Description automatically generated">
            <a:extLst>
              <a:ext uri="{FF2B5EF4-FFF2-40B4-BE49-F238E27FC236}">
                <a16:creationId xmlns:a16="http://schemas.microsoft.com/office/drawing/2014/main" id="{D77BF607-480D-5046-8C04-CBE40E239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044" y="1339516"/>
            <a:ext cx="5832648" cy="446128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EAA2B8D-B714-4F00-ACFD-2CE565E39484}"/>
              </a:ext>
            </a:extLst>
          </p:cNvPr>
          <p:cNvSpPr txBox="1">
            <a:spLocks/>
          </p:cNvSpPr>
          <p:nvPr/>
        </p:nvSpPr>
        <p:spPr>
          <a:xfrm>
            <a:off x="1043608" y="5981328"/>
            <a:ext cx="7996310" cy="8463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r>
              <a:rPr lang="en-GB" sz="6000" dirty="0" err="1"/>
              <a:t>Angy</a:t>
            </a:r>
            <a:r>
              <a:rPr lang="en-GB" sz="6000" dirty="0"/>
              <a:t> Ellis</a:t>
            </a:r>
          </a:p>
          <a:p>
            <a:pPr marL="0" indent="0" algn="ctr">
              <a:buFont typeface="Wingdings 2"/>
              <a:buNone/>
            </a:pP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42006169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332656"/>
            <a:ext cx="8229600" cy="1008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000" dirty="0"/>
              <a:t>1</a:t>
            </a:r>
            <a:r>
              <a:rPr lang="en-GB" sz="6000" baseline="30000" dirty="0"/>
              <a:t>st</a:t>
            </a:r>
            <a:r>
              <a:rPr lang="en-GB" sz="6000" dirty="0"/>
              <a:t> Place</a:t>
            </a:r>
          </a:p>
          <a:p>
            <a:pPr marL="0" indent="0" algn="ctr">
              <a:buNone/>
            </a:pPr>
            <a:endParaRPr lang="en-GB" sz="6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1096F4-5345-4C83-93C6-6D0F08F340F3}"/>
              </a:ext>
            </a:extLst>
          </p:cNvPr>
          <p:cNvSpPr txBox="1">
            <a:spLocks/>
          </p:cNvSpPr>
          <p:nvPr/>
        </p:nvSpPr>
        <p:spPr>
          <a:xfrm>
            <a:off x="556816" y="5738664"/>
            <a:ext cx="8229600" cy="1008112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endParaRPr lang="en-GB" sz="6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32EA8A-930A-45A7-892B-F9EBD1505BEB}"/>
              </a:ext>
            </a:extLst>
          </p:cNvPr>
          <p:cNvSpPr txBox="1">
            <a:spLocks/>
          </p:cNvSpPr>
          <p:nvPr/>
        </p:nvSpPr>
        <p:spPr>
          <a:xfrm>
            <a:off x="683567" y="5794276"/>
            <a:ext cx="8229600" cy="1008112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endParaRPr lang="en-GB" sz="6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235552-07FD-8E4C-ADF4-09E31A3A23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349490"/>
            <a:ext cx="3489157" cy="444478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A58509-25B8-46D9-BDCE-66B41AB2F4D3}"/>
              </a:ext>
            </a:extLst>
          </p:cNvPr>
          <p:cNvSpPr txBox="1">
            <a:spLocks/>
          </p:cNvSpPr>
          <p:nvPr/>
        </p:nvSpPr>
        <p:spPr>
          <a:xfrm>
            <a:off x="1043608" y="5981328"/>
            <a:ext cx="7996310" cy="8463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r>
              <a:rPr lang="en-GB" sz="6000"/>
              <a:t>David Kay</a:t>
            </a:r>
            <a:endParaRPr lang="en-GB" sz="6000" dirty="0"/>
          </a:p>
          <a:p>
            <a:pPr marL="0" indent="0" algn="ctr">
              <a:buFont typeface="Wingdings 2"/>
              <a:buNone/>
            </a:pP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27476508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447272"/>
          </a:xfrm>
        </p:spPr>
        <p:txBody>
          <a:bodyPr>
            <a:normAutofit fontScale="90000"/>
          </a:bodyPr>
          <a:lstStyle/>
          <a:p>
            <a:pPr algn="ctr"/>
            <a:r>
              <a:rPr lang="en-GB"/>
              <a:t>March </a:t>
            </a:r>
            <a:r>
              <a:rPr lang="en-GB" dirty="0"/>
              <a:t>Unmanipulated</a:t>
            </a:r>
            <a:br>
              <a:rPr lang="en-GB" dirty="0"/>
            </a:br>
            <a:r>
              <a:rPr lang="en-GB" dirty="0"/>
              <a:t>Enprint Competition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6085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000" dirty="0"/>
              <a:t>Thank you for your attention</a:t>
            </a:r>
          </a:p>
          <a:p>
            <a:pPr marL="0" indent="0" algn="ctr">
              <a:buNone/>
            </a:pP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2420664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1892C9-B15C-D04D-9B3D-6FB8F50841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1413" y="544179"/>
            <a:ext cx="4121172" cy="576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99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A709F4-C03B-7E4C-854F-3CE3CFCBF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590" y="836712"/>
            <a:ext cx="7359217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59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1E4872-C04C-1F41-849A-199216FDA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5656" y="1272939"/>
            <a:ext cx="6497190" cy="431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43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8A7997-AB4E-7944-8E6E-B99CAF79E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194" y="1005995"/>
            <a:ext cx="7301611" cy="484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32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5B532A-D93C-F94D-8E85-0422AFA3A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6447" y="1160748"/>
            <a:ext cx="6351105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93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6046</TotalTime>
  <Words>72</Words>
  <Application>Microsoft Office PowerPoint</Application>
  <PresentationFormat>On-screen Show (4:3)</PresentationFormat>
  <Paragraphs>30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Rockwell</vt:lpstr>
      <vt:lpstr>Wingdings 2</vt:lpstr>
      <vt:lpstr>Foundry</vt:lpstr>
      <vt:lpstr>HCC 2021 Enprints Competition Manipulated Entries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 Spots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March Unmanipulated Enprint Competition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HCC Enprints Competition</dc:title>
  <dc:creator>Gordon Dale</dc:creator>
  <cp:lastModifiedBy>Gordon Dale</cp:lastModifiedBy>
  <cp:revision>326</cp:revision>
  <cp:lastPrinted>2016-05-22T21:04:23Z</cp:lastPrinted>
  <dcterms:created xsi:type="dcterms:W3CDTF">2014-03-02T20:55:33Z</dcterms:created>
  <dcterms:modified xsi:type="dcterms:W3CDTF">2021-02-28T20:41:15Z</dcterms:modified>
</cp:coreProperties>
</file>