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1"/>
  </p:sldMasterIdLst>
  <p:sldIdLst>
    <p:sldId id="256" r:id="rId2"/>
    <p:sldId id="259" r:id="rId3"/>
    <p:sldId id="324" r:id="rId4"/>
    <p:sldId id="322" r:id="rId5"/>
    <p:sldId id="320" r:id="rId6"/>
    <p:sldId id="323" r:id="rId7"/>
    <p:sldId id="321" r:id="rId8"/>
    <p:sldId id="319" r:id="rId9"/>
    <p:sldId id="329" r:id="rId10"/>
    <p:sldId id="318" r:id="rId11"/>
    <p:sldId id="400" r:id="rId12"/>
    <p:sldId id="587" r:id="rId13"/>
    <p:sldId id="588" r:id="rId14"/>
    <p:sldId id="589" r:id="rId15"/>
    <p:sldId id="590" r:id="rId16"/>
    <p:sldId id="591" r:id="rId17"/>
    <p:sldId id="592" r:id="rId18"/>
    <p:sldId id="593" r:id="rId19"/>
    <p:sldId id="594" r:id="rId20"/>
    <p:sldId id="595" r:id="rId21"/>
    <p:sldId id="596" r:id="rId22"/>
    <p:sldId id="597" r:id="rId23"/>
    <p:sldId id="598" r:id="rId24"/>
    <p:sldId id="599" r:id="rId25"/>
    <p:sldId id="600" r:id="rId26"/>
    <p:sldId id="378" r:id="rId27"/>
    <p:sldId id="582" r:id="rId28"/>
    <p:sldId id="586" r:id="rId29"/>
    <p:sldId id="601" r:id="rId30"/>
    <p:sldId id="401" r:id="rId31"/>
    <p:sldId id="583" r:id="rId32"/>
    <p:sldId id="341" r:id="rId33"/>
    <p:sldId id="359" r:id="rId34"/>
    <p:sldId id="360" r:id="rId35"/>
    <p:sldId id="361" r:id="rId36"/>
    <p:sldId id="581" r:id="rId37"/>
    <p:sldId id="363" r:id="rId38"/>
    <p:sldId id="364" r:id="rId39"/>
    <p:sldId id="504" r:id="rId40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>
      <p:cViewPr varScale="1">
        <p:scale>
          <a:sx n="80" d="100"/>
          <a:sy n="80" d="100"/>
        </p:scale>
        <p:origin x="108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6C7EFB2-1F69-43C5-A8A1-7DFFB21AB76B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GB" dirty="0"/>
              <a:t>HCC Enprints Competition</a:t>
            </a:r>
            <a:br>
              <a:rPr lang="en-GB" dirty="0"/>
            </a:br>
            <a:r>
              <a:rPr lang="en-GB" dirty="0" err="1"/>
              <a:t>Unmanipulated</a:t>
            </a:r>
            <a:r>
              <a:rPr lang="en-GB" dirty="0"/>
              <a:t> Entries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819400"/>
            <a:ext cx="8514322" cy="1752600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March 2019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9512" y="4556720"/>
            <a:ext cx="8514322" cy="1752600"/>
          </a:xfrm>
          <a:prstGeom prst="rect">
            <a:avLst/>
          </a:prstGeom>
        </p:spPr>
        <p:txBody>
          <a:bodyPr lIns="45720" rIns="246888">
            <a:normAutofit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Judged By</a:t>
            </a:r>
          </a:p>
          <a:p>
            <a:pPr lvl="1"/>
            <a:r>
              <a:rPr lang="en-GB" sz="4800" dirty="0"/>
              <a:t>Brendan Magennis</a:t>
            </a:r>
          </a:p>
          <a:p>
            <a:pPr algn="ctr"/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74213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C085DD-3230-4627-B2D9-454EE9029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72" y="185928"/>
            <a:ext cx="4486656" cy="64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1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2D36A-902D-4933-BF3C-2C18CF37F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61288"/>
            <a:ext cx="633984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60353-B186-4CB8-9E92-5EC261C7F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20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8B23-0552-48FD-88AB-AD4BCC78F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1624584"/>
            <a:ext cx="5413248" cy="36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8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79ACA-8795-40D1-B581-C893EF028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72" y="259080"/>
            <a:ext cx="448665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A75D3-FE05-4E36-B763-DE71BF55B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161288"/>
            <a:ext cx="4681728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1AB23B-1C5C-46C9-9B87-D5F5A7411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16" y="1844040"/>
            <a:ext cx="3706368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55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B687D-C879-4402-A4B4-35D6AB989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4" y="722376"/>
            <a:ext cx="3608832" cy="54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3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861A0-116D-48F3-9578-9C1FAE84A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84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5B901C-221F-4263-B0B3-EF39D73BE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112520"/>
            <a:ext cx="4535424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9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E15983-A398-4E19-966D-EA02E0F6B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1161288"/>
            <a:ext cx="4730496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0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25A05-288A-479E-A1EC-BEDCEDBBC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1185672"/>
            <a:ext cx="6291072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15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30953D-1F5F-46AD-84EB-9C4442D4A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76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5A0D29-99B8-4915-874B-8832F1507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1185672"/>
            <a:ext cx="6291072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36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2F6CC3-90F1-420F-8A86-AD333B0FE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1648968"/>
            <a:ext cx="5413248" cy="35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6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187DD-F60E-4D19-AD47-C96BD8B3B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1648968"/>
            <a:ext cx="5413248" cy="35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84C90-E7EB-48BC-9039-9785BA209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78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84908" y="2132856"/>
            <a:ext cx="8551587" cy="288032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8800" dirty="0"/>
              <a:t>Unmanipulated Results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9483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886400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904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7DF5-5054-4879-AF7F-1E2DDA3941EC}"/>
              </a:ext>
            </a:extLst>
          </p:cNvPr>
          <p:cNvSpPr txBox="1">
            <a:spLocks/>
          </p:cNvSpPr>
          <p:nvPr/>
        </p:nvSpPr>
        <p:spPr>
          <a:xfrm>
            <a:off x="484908" y="2132856"/>
            <a:ext cx="8551587" cy="288032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8800" dirty="0"/>
              <a:t>Highly Commended</a:t>
            </a:r>
          </a:p>
        </p:txBody>
      </p:sp>
    </p:spTree>
    <p:extLst>
      <p:ext uri="{BB962C8B-B14F-4D97-AF65-F5344CB8AC3E}">
        <p14:creationId xmlns:p14="http://schemas.microsoft.com/office/powerpoint/2010/main" val="76310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1A4221-F0C8-45B9-B8F7-CE7088BF2A23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David </a:t>
            </a:r>
            <a:r>
              <a:rPr lang="en-GB" dirty="0" err="1"/>
              <a:t>Treveil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47" y="1161091"/>
            <a:ext cx="4730906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91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91" y="1112319"/>
            <a:ext cx="4535817" cy="46333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2DEC29-CEDC-4ECD-9099-906DF3C71A14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George Wood</a:t>
            </a:r>
          </a:p>
        </p:txBody>
      </p:sp>
    </p:spTree>
    <p:extLst>
      <p:ext uri="{BB962C8B-B14F-4D97-AF65-F5344CB8AC3E}">
        <p14:creationId xmlns:p14="http://schemas.microsoft.com/office/powerpoint/2010/main" val="306071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C7E8E-6B46-4314-B3F2-4D8872A15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161288"/>
            <a:ext cx="6242304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2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164A73-A3AB-47A2-9645-A74E357007CC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????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05" y="1185477"/>
            <a:ext cx="6340390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01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0710393-4771-4329-A1C4-32B450AC8BFE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Caroline Wray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91" y="1185477"/>
            <a:ext cx="629161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22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Top 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19"/>
            <a:ext cx="8229600" cy="3463597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From 6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algn="ctr"/>
            <a:r>
              <a:rPr lang="en-GB" sz="6000" dirty="0"/>
              <a:t>To</a:t>
            </a:r>
          </a:p>
          <a:p>
            <a:pPr algn="ctr"/>
            <a:r>
              <a:rPr lang="en-GB" sz="6000" dirty="0"/>
              <a:t>1</a:t>
            </a:r>
            <a:r>
              <a:rPr lang="en-GB" sz="6000" baseline="30000" dirty="0"/>
              <a:t>st</a:t>
            </a:r>
            <a:r>
              <a:rPr lang="en-GB" sz="6000" dirty="0"/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2648600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99233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6</a:t>
            </a:r>
            <a:r>
              <a:rPr lang="en-GB" baseline="30000" dirty="0"/>
              <a:t>th</a:t>
            </a:r>
            <a:r>
              <a:rPr lang="en-GB" dirty="0"/>
              <a:t> Place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238" y="5805264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 err="1"/>
              <a:t>Garreth</a:t>
            </a:r>
            <a:r>
              <a:rPr lang="en-GB" dirty="0"/>
              <a:t> Waites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87852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CD6F09-E241-4D2D-B297-BB6A6910F452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141" y="1645765"/>
            <a:ext cx="5413717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57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238" y="5805264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99233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5</a:t>
            </a:r>
            <a:r>
              <a:rPr lang="en-GB" baseline="30000" dirty="0"/>
              <a:t>th</a:t>
            </a:r>
            <a:r>
              <a:rPr lang="en-GB" dirty="0"/>
              <a:t> Place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F9971C-7F67-4983-B747-F4A95F71490D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?????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05" y="1185477"/>
            <a:ext cx="6340390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8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020" y="1011365"/>
            <a:ext cx="3420036" cy="478069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7238" y="5682417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Alan Musgrove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116632"/>
            <a:ext cx="8229600" cy="99233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4</a:t>
            </a:r>
            <a:r>
              <a:rPr lang="en-GB" baseline="30000" dirty="0"/>
              <a:t>th</a:t>
            </a:r>
            <a:r>
              <a:rPr lang="en-GB" dirty="0"/>
              <a:t> Place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8DBFFA-445C-40EE-A4F9-5711C4DF45EE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859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238" y="5682417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116632"/>
            <a:ext cx="8229600" cy="99233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3</a:t>
            </a:r>
            <a:r>
              <a:rPr lang="en-GB" baseline="30000" dirty="0"/>
              <a:t>rd</a:t>
            </a:r>
            <a:r>
              <a:rPr lang="en-GB" dirty="0"/>
              <a:t> Place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EE9BFC-2E52-49AB-A9A3-0150EDC177F3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Alan Musgrove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77" y="1161091"/>
            <a:ext cx="6242845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8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238" y="5805264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Ray Swales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116632"/>
            <a:ext cx="8229600" cy="99233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2</a:t>
            </a:r>
            <a:r>
              <a:rPr lang="en-GB" baseline="30000" dirty="0"/>
              <a:t>nd</a:t>
            </a:r>
            <a:r>
              <a:rPr lang="en-GB" dirty="0"/>
              <a:t> Place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D99A6-5768-4B8E-B29A-E76DF5B8EC19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05" y="1185477"/>
            <a:ext cx="6340390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9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238" y="5805264"/>
            <a:ext cx="8229600" cy="92697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116632"/>
            <a:ext cx="8229600" cy="99233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In 1</a:t>
            </a:r>
            <a:r>
              <a:rPr lang="en-GB" baseline="30000" dirty="0"/>
              <a:t>st</a:t>
            </a:r>
            <a:r>
              <a:rPr lang="en-GB" dirty="0"/>
              <a:t> Place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525721-331D-4FA1-8F84-76B3113DEDAF}"/>
              </a:ext>
            </a:extLst>
          </p:cNvPr>
          <p:cNvSpPr txBox="1">
            <a:spLocks/>
          </p:cNvSpPr>
          <p:nvPr/>
        </p:nvSpPr>
        <p:spPr>
          <a:xfrm>
            <a:off x="630684" y="5805264"/>
            <a:ext cx="8229600" cy="703050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/>
              <a:t>Caroline Wray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91" y="1185477"/>
            <a:ext cx="629161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51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72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March Unmanipulated</a:t>
            </a:r>
            <a:br>
              <a:rPr lang="en-GB" dirty="0"/>
            </a:br>
            <a:r>
              <a:rPr lang="en-GB" dirty="0"/>
              <a:t>Enprint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03966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6000" dirty="0"/>
              <a:t>Thank you for your attention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/>
              <a:t>Next Enprint is to be held on Monday 1</a:t>
            </a:r>
            <a:r>
              <a:rPr lang="en-GB" sz="6000" baseline="30000" dirty="0"/>
              <a:t>th</a:t>
            </a:r>
            <a:r>
              <a:rPr lang="en-GB" sz="6000" dirty="0"/>
              <a:t> April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>
                <a:solidFill>
                  <a:srgbClr val="FF0000"/>
                </a:solidFill>
              </a:rPr>
              <a:t>Entries to be in 25</a:t>
            </a:r>
            <a:r>
              <a:rPr lang="en-GB" sz="6000" baseline="30000" dirty="0">
                <a:solidFill>
                  <a:srgbClr val="FF0000"/>
                </a:solidFill>
              </a:rPr>
              <a:t>th</a:t>
            </a:r>
            <a:r>
              <a:rPr lang="en-GB" sz="6000" dirty="0">
                <a:solidFill>
                  <a:srgbClr val="FF0000"/>
                </a:solidFill>
              </a:rPr>
              <a:t> March </a:t>
            </a:r>
            <a:endParaRPr lang="en-GB" sz="6000" dirty="0"/>
          </a:p>
          <a:p>
            <a:pPr marL="0" indent="0" algn="ctr">
              <a:buNone/>
            </a:pPr>
            <a:r>
              <a:rPr lang="en-GB" sz="6000" dirty="0"/>
              <a:t>See you then</a:t>
            </a:r>
          </a:p>
        </p:txBody>
      </p:sp>
    </p:spTree>
    <p:extLst>
      <p:ext uri="{BB962C8B-B14F-4D97-AF65-F5344CB8AC3E}">
        <p14:creationId xmlns:p14="http://schemas.microsoft.com/office/powerpoint/2010/main" val="3734828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A7438-F8E8-4D0A-9398-4ACBF214E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259080"/>
            <a:ext cx="4535424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DBEA51-3911-4672-A09F-8ABF07540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72" y="283464"/>
            <a:ext cx="4486656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D0798-53CA-42DC-B439-9101F7E9E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0FA0CB-6A97-421E-AE50-D86488FBE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D853CF-E7DB-4A5F-A492-B1AEB01F0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185672"/>
            <a:ext cx="6339840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6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692D19-F931-422D-B194-218B65922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24584"/>
            <a:ext cx="3657600" cy="36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90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2593</TotalTime>
  <Words>83</Words>
  <Application>Microsoft Office PowerPoint</Application>
  <PresentationFormat>On-screen Show (4:3)</PresentationFormat>
  <Paragraphs>33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Rockwell</vt:lpstr>
      <vt:lpstr>Wingdings 2</vt:lpstr>
      <vt:lpstr>Foundry</vt:lpstr>
      <vt:lpstr>HCC Enprints Competition Unmanipulated Entries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Spots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Unmanipulated Enprint Competition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HCC Enprints Competition</dc:title>
  <dc:creator>Gordon Dale</dc:creator>
  <cp:lastModifiedBy>Gordon Dale</cp:lastModifiedBy>
  <cp:revision>246</cp:revision>
  <cp:lastPrinted>2016-05-22T21:04:23Z</cp:lastPrinted>
  <dcterms:created xsi:type="dcterms:W3CDTF">2014-03-02T20:55:33Z</dcterms:created>
  <dcterms:modified xsi:type="dcterms:W3CDTF">2019-03-07T19:50:03Z</dcterms:modified>
</cp:coreProperties>
</file>